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260" r:id="rId2"/>
    <p:sldId id="263" r:id="rId3"/>
    <p:sldId id="264" r:id="rId4"/>
    <p:sldId id="265" r:id="rId5"/>
    <p:sldId id="266" r:id="rId6"/>
    <p:sldId id="268" r:id="rId7"/>
    <p:sldId id="267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2C0466-2F5D-4010-B88D-E2B09974C1C2}" v="281" dt="2022-09-03T09:37:26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O VLADIĆ" userId="1c1dde17-a2f3-48ca-a904-46cf065694d3" providerId="ADAL" clId="{5E2C0466-2F5D-4010-B88D-E2B09974C1C2}"/>
    <pc:docChg chg="undo custSel addSld delSld modSld">
      <pc:chgData name="MARKO VLADIĆ" userId="1c1dde17-a2f3-48ca-a904-46cf065694d3" providerId="ADAL" clId="{5E2C0466-2F5D-4010-B88D-E2B09974C1C2}" dt="2022-09-03T13:18:19.940" v="1495" actId="20577"/>
      <pc:docMkLst>
        <pc:docMk/>
      </pc:docMkLst>
      <pc:sldChg chg="modSp mod">
        <pc:chgData name="MARKO VLADIĆ" userId="1c1dde17-a2f3-48ca-a904-46cf065694d3" providerId="ADAL" clId="{5E2C0466-2F5D-4010-B88D-E2B09974C1C2}" dt="2022-09-03T08:34:18.515" v="25" actId="20577"/>
        <pc:sldMkLst>
          <pc:docMk/>
          <pc:sldMk cId="2629853218" sldId="260"/>
        </pc:sldMkLst>
        <pc:spChg chg="mod">
          <ac:chgData name="MARKO VLADIĆ" userId="1c1dde17-a2f3-48ca-a904-46cf065694d3" providerId="ADAL" clId="{5E2C0466-2F5D-4010-B88D-E2B09974C1C2}" dt="2022-09-03T08:34:18.515" v="25" actId="20577"/>
          <ac:spMkLst>
            <pc:docMk/>
            <pc:sldMk cId="2629853218" sldId="260"/>
            <ac:spMk id="2" creationId="{923DA7CB-9939-0242-AD2D-4B922B7D6E26}"/>
          </ac:spMkLst>
        </pc:spChg>
      </pc:sldChg>
      <pc:sldChg chg="addSp delSp modSp del mod">
        <pc:chgData name="MARKO VLADIĆ" userId="1c1dde17-a2f3-48ca-a904-46cf065694d3" providerId="ADAL" clId="{5E2C0466-2F5D-4010-B88D-E2B09974C1C2}" dt="2022-09-03T08:38:35.718" v="71" actId="47"/>
        <pc:sldMkLst>
          <pc:docMk/>
          <pc:sldMk cId="2108639493" sldId="262"/>
        </pc:sldMkLst>
        <pc:spChg chg="del">
          <ac:chgData name="MARKO VLADIĆ" userId="1c1dde17-a2f3-48ca-a904-46cf065694d3" providerId="ADAL" clId="{5E2C0466-2F5D-4010-B88D-E2B09974C1C2}" dt="2022-09-03T08:37:21.793" v="26" actId="478"/>
          <ac:spMkLst>
            <pc:docMk/>
            <pc:sldMk cId="2108639493" sldId="262"/>
            <ac:spMk id="2" creationId="{1F6BC504-8EB8-356B-03A5-39CE77C9B5D7}"/>
          </ac:spMkLst>
        </pc:spChg>
        <pc:spChg chg="del">
          <ac:chgData name="MARKO VLADIĆ" userId="1c1dde17-a2f3-48ca-a904-46cf065694d3" providerId="ADAL" clId="{5E2C0466-2F5D-4010-B88D-E2B09974C1C2}" dt="2022-09-03T08:37:22.932" v="27" actId="478"/>
          <ac:spMkLst>
            <pc:docMk/>
            <pc:sldMk cId="2108639493" sldId="262"/>
            <ac:spMk id="3" creationId="{5F8AF8DB-B853-0384-F604-400D985307D3}"/>
          </ac:spMkLst>
        </pc:spChg>
        <pc:spChg chg="add mod">
          <ac:chgData name="MARKO VLADIĆ" userId="1c1dde17-a2f3-48ca-a904-46cf065694d3" providerId="ADAL" clId="{5E2C0466-2F5D-4010-B88D-E2B09974C1C2}" dt="2022-09-03T08:38:29.309" v="69" actId="1076"/>
          <ac:spMkLst>
            <pc:docMk/>
            <pc:sldMk cId="2108639493" sldId="262"/>
            <ac:spMk id="5" creationId="{99A525CA-CE23-2482-F31F-C717CB390FEE}"/>
          </ac:spMkLst>
        </pc:spChg>
      </pc:sldChg>
      <pc:sldChg chg="addSp delSp modSp new mod delAnim modAnim">
        <pc:chgData name="MARKO VLADIĆ" userId="1c1dde17-a2f3-48ca-a904-46cf065694d3" providerId="ADAL" clId="{5E2C0466-2F5D-4010-B88D-E2B09974C1C2}" dt="2022-09-03T13:17:24.390" v="1491" actId="20577"/>
        <pc:sldMkLst>
          <pc:docMk/>
          <pc:sldMk cId="3618291391" sldId="263"/>
        </pc:sldMkLst>
        <pc:spChg chg="del">
          <ac:chgData name="MARKO VLADIĆ" userId="1c1dde17-a2f3-48ca-a904-46cf065694d3" providerId="ADAL" clId="{5E2C0466-2F5D-4010-B88D-E2B09974C1C2}" dt="2022-09-03T08:41:26.859" v="73" actId="478"/>
          <ac:spMkLst>
            <pc:docMk/>
            <pc:sldMk cId="3618291391" sldId="263"/>
            <ac:spMk id="2" creationId="{51D760DB-4A47-9EB0-D37A-768D7D0E53E3}"/>
          </ac:spMkLst>
        </pc:spChg>
        <pc:spChg chg="del">
          <ac:chgData name="MARKO VLADIĆ" userId="1c1dde17-a2f3-48ca-a904-46cf065694d3" providerId="ADAL" clId="{5E2C0466-2F5D-4010-B88D-E2B09974C1C2}" dt="2022-09-03T08:41:23.433" v="72" actId="478"/>
          <ac:spMkLst>
            <pc:docMk/>
            <pc:sldMk cId="3618291391" sldId="263"/>
            <ac:spMk id="3" creationId="{B5FA98C1-DAE0-93E5-963E-B8FA4D592CF3}"/>
          </ac:spMkLst>
        </pc:spChg>
        <pc:spChg chg="add mod">
          <ac:chgData name="MARKO VLADIĆ" userId="1c1dde17-a2f3-48ca-a904-46cf065694d3" providerId="ADAL" clId="{5E2C0466-2F5D-4010-B88D-E2B09974C1C2}" dt="2022-09-03T13:17:24.390" v="1491" actId="20577"/>
          <ac:spMkLst>
            <pc:docMk/>
            <pc:sldMk cId="3618291391" sldId="263"/>
            <ac:spMk id="5" creationId="{E52D4EA9-57E7-CD93-3117-59E596F3B678}"/>
          </ac:spMkLst>
        </pc:spChg>
        <pc:spChg chg="add mod">
          <ac:chgData name="MARKO VLADIĆ" userId="1c1dde17-a2f3-48ca-a904-46cf065694d3" providerId="ADAL" clId="{5E2C0466-2F5D-4010-B88D-E2B09974C1C2}" dt="2022-09-03T09:37:30.512" v="1370" actId="1076"/>
          <ac:spMkLst>
            <pc:docMk/>
            <pc:sldMk cId="3618291391" sldId="263"/>
            <ac:spMk id="8" creationId="{227ACF4D-C401-CBFE-8605-3CF23DD48B5B}"/>
          </ac:spMkLst>
        </pc:spChg>
        <pc:graphicFrameChg chg="add mod modGraphic">
          <ac:chgData name="MARKO VLADIĆ" userId="1c1dde17-a2f3-48ca-a904-46cf065694d3" providerId="ADAL" clId="{5E2C0466-2F5D-4010-B88D-E2B09974C1C2}" dt="2022-09-03T08:51:45.017" v="487" actId="1076"/>
          <ac:graphicFrameMkLst>
            <pc:docMk/>
            <pc:sldMk cId="3618291391" sldId="263"/>
            <ac:graphicFrameMk id="4" creationId="{542E562E-F491-6705-F625-C75D3C100C3D}"/>
          </ac:graphicFrameMkLst>
        </pc:graphicFrameChg>
        <pc:graphicFrameChg chg="add del mod modGraphic">
          <ac:chgData name="MARKO VLADIĆ" userId="1c1dde17-a2f3-48ca-a904-46cf065694d3" providerId="ADAL" clId="{5E2C0466-2F5D-4010-B88D-E2B09974C1C2}" dt="2022-09-03T08:51:38.289" v="485" actId="478"/>
          <ac:graphicFrameMkLst>
            <pc:docMk/>
            <pc:sldMk cId="3618291391" sldId="263"/>
            <ac:graphicFrameMk id="6" creationId="{387B0BB0-0703-A80D-E429-C8D1B4113BA5}"/>
          </ac:graphicFrameMkLst>
        </pc:graphicFrameChg>
        <pc:graphicFrameChg chg="add mod modGraphic">
          <ac:chgData name="MARKO VLADIĆ" userId="1c1dde17-a2f3-48ca-a904-46cf065694d3" providerId="ADAL" clId="{5E2C0466-2F5D-4010-B88D-E2B09974C1C2}" dt="2022-09-03T08:51:45.897" v="488" actId="1076"/>
          <ac:graphicFrameMkLst>
            <pc:docMk/>
            <pc:sldMk cId="3618291391" sldId="263"/>
            <ac:graphicFrameMk id="7" creationId="{641836E6-C46F-D206-5805-3013CF455E90}"/>
          </ac:graphicFrameMkLst>
        </pc:graphicFrameChg>
      </pc:sldChg>
      <pc:sldChg chg="addSp delSp modSp new mod modAnim">
        <pc:chgData name="MARKO VLADIĆ" userId="1c1dde17-a2f3-48ca-a904-46cf065694d3" providerId="ADAL" clId="{5E2C0466-2F5D-4010-B88D-E2B09974C1C2}" dt="2022-09-03T09:15:12.626" v="855"/>
        <pc:sldMkLst>
          <pc:docMk/>
          <pc:sldMk cId="2180093864" sldId="264"/>
        </pc:sldMkLst>
        <pc:spChg chg="del">
          <ac:chgData name="MARKO VLADIĆ" userId="1c1dde17-a2f3-48ca-a904-46cf065694d3" providerId="ADAL" clId="{5E2C0466-2F5D-4010-B88D-E2B09974C1C2}" dt="2022-09-03T08:52:59.707" v="516" actId="478"/>
          <ac:spMkLst>
            <pc:docMk/>
            <pc:sldMk cId="2180093864" sldId="264"/>
            <ac:spMk id="2" creationId="{EF5B810C-2611-3BAF-0675-D97E66E04A0A}"/>
          </ac:spMkLst>
        </pc:spChg>
        <pc:spChg chg="mod">
          <ac:chgData name="MARKO VLADIĆ" userId="1c1dde17-a2f3-48ca-a904-46cf065694d3" providerId="ADAL" clId="{5E2C0466-2F5D-4010-B88D-E2B09974C1C2}" dt="2022-09-03T08:53:19.089" v="517" actId="1076"/>
          <ac:spMkLst>
            <pc:docMk/>
            <pc:sldMk cId="2180093864" sldId="264"/>
            <ac:spMk id="3" creationId="{A0E71385-8B51-CE6B-F0C8-4CF635CF29C5}"/>
          </ac:spMkLst>
        </pc:spChg>
        <pc:spChg chg="add mod">
          <ac:chgData name="MARKO VLADIĆ" userId="1c1dde17-a2f3-48ca-a904-46cf065694d3" providerId="ADAL" clId="{5E2C0466-2F5D-4010-B88D-E2B09974C1C2}" dt="2022-09-03T08:58:39.441" v="589" actId="403"/>
          <ac:spMkLst>
            <pc:docMk/>
            <pc:sldMk cId="2180093864" sldId="264"/>
            <ac:spMk id="4" creationId="{DB496F16-C242-6D8C-0B7F-F37BB093935F}"/>
          </ac:spMkLst>
        </pc:spChg>
        <pc:spChg chg="add mod">
          <ac:chgData name="MARKO VLADIĆ" userId="1c1dde17-a2f3-48ca-a904-46cf065694d3" providerId="ADAL" clId="{5E2C0466-2F5D-4010-B88D-E2B09974C1C2}" dt="2022-09-03T08:58:44.938" v="592" actId="403"/>
          <ac:spMkLst>
            <pc:docMk/>
            <pc:sldMk cId="2180093864" sldId="264"/>
            <ac:spMk id="5" creationId="{EAD4D4E1-EE9F-1CFD-1E99-5093F4CB9600}"/>
          </ac:spMkLst>
        </pc:spChg>
        <pc:spChg chg="add mod">
          <ac:chgData name="MARKO VLADIĆ" userId="1c1dde17-a2f3-48ca-a904-46cf065694d3" providerId="ADAL" clId="{5E2C0466-2F5D-4010-B88D-E2B09974C1C2}" dt="2022-09-03T09:01:35.086" v="742" actId="1076"/>
          <ac:spMkLst>
            <pc:docMk/>
            <pc:sldMk cId="2180093864" sldId="264"/>
            <ac:spMk id="6" creationId="{8795E486-641B-BE27-764C-BCFE4526FF55}"/>
          </ac:spMkLst>
        </pc:spChg>
        <pc:spChg chg="add mod">
          <ac:chgData name="MARKO VLADIĆ" userId="1c1dde17-a2f3-48ca-a904-46cf065694d3" providerId="ADAL" clId="{5E2C0466-2F5D-4010-B88D-E2B09974C1C2}" dt="2022-09-03T09:01:39.310" v="743" actId="1076"/>
          <ac:spMkLst>
            <pc:docMk/>
            <pc:sldMk cId="2180093864" sldId="264"/>
            <ac:spMk id="7" creationId="{4F992DCD-1DA6-79DE-A566-6B6DF71FA6F9}"/>
          </ac:spMkLst>
        </pc:spChg>
        <pc:spChg chg="mod">
          <ac:chgData name="MARKO VLADIĆ" userId="1c1dde17-a2f3-48ca-a904-46cf065694d3" providerId="ADAL" clId="{5E2C0466-2F5D-4010-B88D-E2B09974C1C2}" dt="2022-09-03T09:02:38.072" v="747" actId="27803"/>
          <ac:spMkLst>
            <pc:docMk/>
            <pc:sldMk cId="2180093864" sldId="264"/>
            <ac:spMk id="12" creationId="{FA11A8A5-7D43-F21B-F160-1DF11B1D8488}"/>
          </ac:spMkLst>
        </pc:spChg>
        <pc:spChg chg="mod">
          <ac:chgData name="MARKO VLADIĆ" userId="1c1dde17-a2f3-48ca-a904-46cf065694d3" providerId="ADAL" clId="{5E2C0466-2F5D-4010-B88D-E2B09974C1C2}" dt="2022-09-03T09:02:38.072" v="747" actId="27803"/>
          <ac:spMkLst>
            <pc:docMk/>
            <pc:sldMk cId="2180093864" sldId="264"/>
            <ac:spMk id="14" creationId="{2E6E114C-DB9E-8288-F65A-B01D2FFF37F2}"/>
          </ac:spMkLst>
        </pc:spChg>
        <pc:spChg chg="mod">
          <ac:chgData name="MARKO VLADIĆ" userId="1c1dde17-a2f3-48ca-a904-46cf065694d3" providerId="ADAL" clId="{5E2C0466-2F5D-4010-B88D-E2B09974C1C2}" dt="2022-09-03T09:02:38.072" v="747" actId="27803"/>
          <ac:spMkLst>
            <pc:docMk/>
            <pc:sldMk cId="2180093864" sldId="264"/>
            <ac:spMk id="15" creationId="{01BB6A8A-7DD1-A1B8-BE96-1968315E2419}"/>
          </ac:spMkLst>
        </pc:spChg>
        <pc:spChg chg="mod">
          <ac:chgData name="MARKO VLADIĆ" userId="1c1dde17-a2f3-48ca-a904-46cf065694d3" providerId="ADAL" clId="{5E2C0466-2F5D-4010-B88D-E2B09974C1C2}" dt="2022-09-03T09:02:38.072" v="747" actId="27803"/>
          <ac:spMkLst>
            <pc:docMk/>
            <pc:sldMk cId="2180093864" sldId="264"/>
            <ac:spMk id="16" creationId="{4F5FBB2C-60E4-2004-9765-9F1B391820FB}"/>
          </ac:spMkLst>
        </pc:spChg>
        <pc:spChg chg="mod">
          <ac:chgData name="MARKO VLADIĆ" userId="1c1dde17-a2f3-48ca-a904-46cf065694d3" providerId="ADAL" clId="{5E2C0466-2F5D-4010-B88D-E2B09974C1C2}" dt="2022-09-03T09:02:38.072" v="747" actId="27803"/>
          <ac:spMkLst>
            <pc:docMk/>
            <pc:sldMk cId="2180093864" sldId="264"/>
            <ac:spMk id="18" creationId="{B5DA1E6D-AAAB-28BE-8917-646AA1BA81BE}"/>
          </ac:spMkLst>
        </pc:spChg>
        <pc:spChg chg="mod">
          <ac:chgData name="MARKO VLADIĆ" userId="1c1dde17-a2f3-48ca-a904-46cf065694d3" providerId="ADAL" clId="{5E2C0466-2F5D-4010-B88D-E2B09974C1C2}" dt="2022-09-03T09:02:38.072" v="747" actId="27803"/>
          <ac:spMkLst>
            <pc:docMk/>
            <pc:sldMk cId="2180093864" sldId="264"/>
            <ac:spMk id="19" creationId="{90A38608-6766-42F1-0BF1-4EE0E4A0B048}"/>
          </ac:spMkLst>
        </pc:spChg>
        <pc:spChg chg="mod">
          <ac:chgData name="MARKO VLADIĆ" userId="1c1dde17-a2f3-48ca-a904-46cf065694d3" providerId="ADAL" clId="{5E2C0466-2F5D-4010-B88D-E2B09974C1C2}" dt="2022-09-03T09:02:38.072" v="747" actId="27803"/>
          <ac:spMkLst>
            <pc:docMk/>
            <pc:sldMk cId="2180093864" sldId="264"/>
            <ac:spMk id="20" creationId="{97C6056E-C973-A5E4-E569-E845BA21D1DD}"/>
          </ac:spMkLst>
        </pc:spChg>
        <pc:spChg chg="mod">
          <ac:chgData name="MARKO VLADIĆ" userId="1c1dde17-a2f3-48ca-a904-46cf065694d3" providerId="ADAL" clId="{5E2C0466-2F5D-4010-B88D-E2B09974C1C2}" dt="2022-09-03T09:02:38.072" v="747" actId="27803"/>
          <ac:spMkLst>
            <pc:docMk/>
            <pc:sldMk cId="2180093864" sldId="264"/>
            <ac:spMk id="21" creationId="{18E3DA97-8F7D-B400-8886-C4F46C85E835}"/>
          </ac:spMkLst>
        </pc:spChg>
        <pc:spChg chg="mod">
          <ac:chgData name="MARKO VLADIĆ" userId="1c1dde17-a2f3-48ca-a904-46cf065694d3" providerId="ADAL" clId="{5E2C0466-2F5D-4010-B88D-E2B09974C1C2}" dt="2022-09-03T09:02:38.072" v="747" actId="27803"/>
          <ac:spMkLst>
            <pc:docMk/>
            <pc:sldMk cId="2180093864" sldId="264"/>
            <ac:spMk id="22" creationId="{0683A509-954B-F333-FEBD-8359F1B5D0E3}"/>
          </ac:spMkLst>
        </pc:spChg>
        <pc:spChg chg="mod">
          <ac:chgData name="MARKO VLADIĆ" userId="1c1dde17-a2f3-48ca-a904-46cf065694d3" providerId="ADAL" clId="{5E2C0466-2F5D-4010-B88D-E2B09974C1C2}" dt="2022-09-03T09:02:38.072" v="747" actId="27803"/>
          <ac:spMkLst>
            <pc:docMk/>
            <pc:sldMk cId="2180093864" sldId="264"/>
            <ac:spMk id="24" creationId="{2CE95440-E8AA-C4CB-C23C-1AC757F7589F}"/>
          </ac:spMkLst>
        </pc:spChg>
        <pc:spChg chg="mod">
          <ac:chgData name="MARKO VLADIĆ" userId="1c1dde17-a2f3-48ca-a904-46cf065694d3" providerId="ADAL" clId="{5E2C0466-2F5D-4010-B88D-E2B09974C1C2}" dt="2022-09-03T09:02:38.072" v="747" actId="27803"/>
          <ac:spMkLst>
            <pc:docMk/>
            <pc:sldMk cId="2180093864" sldId="264"/>
            <ac:spMk id="25" creationId="{523691C0-1770-8703-30EB-137786B82C6C}"/>
          </ac:spMkLst>
        </pc:spChg>
        <pc:spChg chg="mod">
          <ac:chgData name="MARKO VLADIĆ" userId="1c1dde17-a2f3-48ca-a904-46cf065694d3" providerId="ADAL" clId="{5E2C0466-2F5D-4010-B88D-E2B09974C1C2}" dt="2022-09-03T09:02:42.392" v="749" actId="1076"/>
          <ac:spMkLst>
            <pc:docMk/>
            <pc:sldMk cId="2180093864" sldId="264"/>
            <ac:spMk id="26" creationId="{78210C5E-2E4A-3C02-D5BF-0A0D70CFA516}"/>
          </ac:spMkLst>
        </pc:spChg>
        <pc:spChg chg="mod">
          <ac:chgData name="MARKO VLADIĆ" userId="1c1dde17-a2f3-48ca-a904-46cf065694d3" providerId="ADAL" clId="{5E2C0466-2F5D-4010-B88D-E2B09974C1C2}" dt="2022-09-03T09:02:38.072" v="747" actId="27803"/>
          <ac:spMkLst>
            <pc:docMk/>
            <pc:sldMk cId="2180093864" sldId="264"/>
            <ac:spMk id="28" creationId="{E631A6D4-6082-DB93-0C38-891D753B9532}"/>
          </ac:spMkLst>
        </pc:spChg>
        <pc:spChg chg="mod">
          <ac:chgData name="MARKO VLADIĆ" userId="1c1dde17-a2f3-48ca-a904-46cf065694d3" providerId="ADAL" clId="{5E2C0466-2F5D-4010-B88D-E2B09974C1C2}" dt="2022-09-03T09:02:38.072" v="747" actId="27803"/>
          <ac:spMkLst>
            <pc:docMk/>
            <pc:sldMk cId="2180093864" sldId="264"/>
            <ac:spMk id="30" creationId="{F425C654-45D7-1461-248A-67758BE1FB32}"/>
          </ac:spMkLst>
        </pc:spChg>
        <pc:spChg chg="mod">
          <ac:chgData name="MARKO VLADIĆ" userId="1c1dde17-a2f3-48ca-a904-46cf065694d3" providerId="ADAL" clId="{5E2C0466-2F5D-4010-B88D-E2B09974C1C2}" dt="2022-09-03T09:02:38.072" v="747" actId="27803"/>
          <ac:spMkLst>
            <pc:docMk/>
            <pc:sldMk cId="2180093864" sldId="264"/>
            <ac:spMk id="31" creationId="{0ABDAA76-1437-8946-D5C6-8958405DA6E2}"/>
          </ac:spMkLst>
        </pc:spChg>
        <pc:spChg chg="mod">
          <ac:chgData name="MARKO VLADIĆ" userId="1c1dde17-a2f3-48ca-a904-46cf065694d3" providerId="ADAL" clId="{5E2C0466-2F5D-4010-B88D-E2B09974C1C2}" dt="2022-09-03T09:02:38.072" v="747" actId="27803"/>
          <ac:spMkLst>
            <pc:docMk/>
            <pc:sldMk cId="2180093864" sldId="264"/>
            <ac:spMk id="33" creationId="{8356FF55-5039-CBB9-B9AF-B79B6C2D0BFE}"/>
          </ac:spMkLst>
        </pc:spChg>
        <pc:spChg chg="mod">
          <ac:chgData name="MARKO VLADIĆ" userId="1c1dde17-a2f3-48ca-a904-46cf065694d3" providerId="ADAL" clId="{5E2C0466-2F5D-4010-B88D-E2B09974C1C2}" dt="2022-09-03T09:02:38.072" v="747" actId="27803"/>
          <ac:spMkLst>
            <pc:docMk/>
            <pc:sldMk cId="2180093864" sldId="264"/>
            <ac:spMk id="34" creationId="{A2BED53E-D165-36D6-8B4F-E59D3D8EDF4E}"/>
          </ac:spMkLst>
        </pc:spChg>
        <pc:spChg chg="mod">
          <ac:chgData name="MARKO VLADIĆ" userId="1c1dde17-a2f3-48ca-a904-46cf065694d3" providerId="ADAL" clId="{5E2C0466-2F5D-4010-B88D-E2B09974C1C2}" dt="2022-09-03T09:02:38.072" v="747" actId="27803"/>
          <ac:spMkLst>
            <pc:docMk/>
            <pc:sldMk cId="2180093864" sldId="264"/>
            <ac:spMk id="36" creationId="{CF6DA2FF-B8EC-5602-8F43-535B0CB03A2D}"/>
          </ac:spMkLst>
        </pc:spChg>
        <pc:spChg chg="mod">
          <ac:chgData name="MARKO VLADIĆ" userId="1c1dde17-a2f3-48ca-a904-46cf065694d3" providerId="ADAL" clId="{5E2C0466-2F5D-4010-B88D-E2B09974C1C2}" dt="2022-09-03T09:02:38.072" v="747" actId="27803"/>
          <ac:spMkLst>
            <pc:docMk/>
            <pc:sldMk cId="2180093864" sldId="264"/>
            <ac:spMk id="37" creationId="{0E153946-CB05-23FD-85A7-2BB0E776AC64}"/>
          </ac:spMkLst>
        </pc:spChg>
        <pc:spChg chg="mod">
          <ac:chgData name="MARKO VLADIĆ" userId="1c1dde17-a2f3-48ca-a904-46cf065694d3" providerId="ADAL" clId="{5E2C0466-2F5D-4010-B88D-E2B09974C1C2}" dt="2022-09-03T09:02:38.072" v="747" actId="27803"/>
          <ac:spMkLst>
            <pc:docMk/>
            <pc:sldMk cId="2180093864" sldId="264"/>
            <ac:spMk id="39" creationId="{37EFE0EE-FA8D-4CF5-AD4E-3D18883B90ED}"/>
          </ac:spMkLst>
        </pc:spChg>
        <pc:spChg chg="mod">
          <ac:chgData name="MARKO VLADIĆ" userId="1c1dde17-a2f3-48ca-a904-46cf065694d3" providerId="ADAL" clId="{5E2C0466-2F5D-4010-B88D-E2B09974C1C2}" dt="2022-09-03T09:02:38.072" v="747" actId="27803"/>
          <ac:spMkLst>
            <pc:docMk/>
            <pc:sldMk cId="2180093864" sldId="264"/>
            <ac:spMk id="40" creationId="{DFF3B855-0280-8339-3082-E37ADE9E6374}"/>
          </ac:spMkLst>
        </pc:spChg>
        <pc:spChg chg="mod">
          <ac:chgData name="MARKO VLADIĆ" userId="1c1dde17-a2f3-48ca-a904-46cf065694d3" providerId="ADAL" clId="{5E2C0466-2F5D-4010-B88D-E2B09974C1C2}" dt="2022-09-03T09:02:38.072" v="747" actId="27803"/>
          <ac:spMkLst>
            <pc:docMk/>
            <pc:sldMk cId="2180093864" sldId="264"/>
            <ac:spMk id="41" creationId="{FC6D0829-3F24-824E-A9A0-40C3BF053718}"/>
          </ac:spMkLst>
        </pc:spChg>
        <pc:spChg chg="mod">
          <ac:chgData name="MARKO VLADIĆ" userId="1c1dde17-a2f3-48ca-a904-46cf065694d3" providerId="ADAL" clId="{5E2C0466-2F5D-4010-B88D-E2B09974C1C2}" dt="2022-09-03T09:02:38.072" v="747" actId="27803"/>
          <ac:spMkLst>
            <pc:docMk/>
            <pc:sldMk cId="2180093864" sldId="264"/>
            <ac:spMk id="42" creationId="{45D02F37-619E-FEC7-FD7E-9A776EEA8C29}"/>
          </ac:spMkLst>
        </pc:spChg>
        <pc:spChg chg="mod">
          <ac:chgData name="MARKO VLADIĆ" userId="1c1dde17-a2f3-48ca-a904-46cf065694d3" providerId="ADAL" clId="{5E2C0466-2F5D-4010-B88D-E2B09974C1C2}" dt="2022-09-03T09:02:38.072" v="747" actId="27803"/>
          <ac:spMkLst>
            <pc:docMk/>
            <pc:sldMk cId="2180093864" sldId="264"/>
            <ac:spMk id="43" creationId="{AA5E8342-6A65-1D14-DBF0-559AB3D0794C}"/>
          </ac:spMkLst>
        </pc:spChg>
        <pc:spChg chg="mod">
          <ac:chgData name="MARKO VLADIĆ" userId="1c1dde17-a2f3-48ca-a904-46cf065694d3" providerId="ADAL" clId="{5E2C0466-2F5D-4010-B88D-E2B09974C1C2}" dt="2022-09-03T09:02:38.072" v="747" actId="27803"/>
          <ac:spMkLst>
            <pc:docMk/>
            <pc:sldMk cId="2180093864" sldId="264"/>
            <ac:spMk id="44" creationId="{E52236B4-BEBB-56A3-8BFC-CFE55B867281}"/>
          </ac:spMkLst>
        </pc:spChg>
        <pc:spChg chg="add mod">
          <ac:chgData name="MARKO VLADIĆ" userId="1c1dde17-a2f3-48ca-a904-46cf065694d3" providerId="ADAL" clId="{5E2C0466-2F5D-4010-B88D-E2B09974C1C2}" dt="2022-09-03T09:14:10.290" v="847" actId="1076"/>
          <ac:spMkLst>
            <pc:docMk/>
            <pc:sldMk cId="2180093864" sldId="264"/>
            <ac:spMk id="50" creationId="{9308279A-606B-1A64-3AC4-DBBE464B0444}"/>
          </ac:spMkLst>
        </pc:spChg>
        <pc:grpChg chg="mod">
          <ac:chgData name="MARKO VLADIĆ" userId="1c1dde17-a2f3-48ca-a904-46cf065694d3" providerId="ADAL" clId="{5E2C0466-2F5D-4010-B88D-E2B09974C1C2}" dt="2022-09-03T09:02:38.072" v="747" actId="27803"/>
          <ac:grpSpMkLst>
            <pc:docMk/>
            <pc:sldMk cId="2180093864" sldId="264"/>
            <ac:grpSpMk id="10" creationId="{F68D27D1-15E0-6400-B4F2-8522A7D6430E}"/>
          </ac:grpSpMkLst>
        </pc:grpChg>
        <pc:grpChg chg="mod">
          <ac:chgData name="MARKO VLADIĆ" userId="1c1dde17-a2f3-48ca-a904-46cf065694d3" providerId="ADAL" clId="{5E2C0466-2F5D-4010-B88D-E2B09974C1C2}" dt="2022-09-03T09:02:38.072" v="747" actId="27803"/>
          <ac:grpSpMkLst>
            <pc:docMk/>
            <pc:sldMk cId="2180093864" sldId="264"/>
            <ac:grpSpMk id="11" creationId="{B7F9708A-1795-FCB3-7A47-A3E0236FAD20}"/>
          </ac:grpSpMkLst>
        </pc:grpChg>
        <pc:grpChg chg="mod">
          <ac:chgData name="MARKO VLADIĆ" userId="1c1dde17-a2f3-48ca-a904-46cf065694d3" providerId="ADAL" clId="{5E2C0466-2F5D-4010-B88D-E2B09974C1C2}" dt="2022-09-03T09:02:38.072" v="747" actId="27803"/>
          <ac:grpSpMkLst>
            <pc:docMk/>
            <pc:sldMk cId="2180093864" sldId="264"/>
            <ac:grpSpMk id="13" creationId="{5EDFE561-313D-2C50-6E9B-81AEF1C4DF40}"/>
          </ac:grpSpMkLst>
        </pc:grpChg>
        <pc:grpChg chg="mod">
          <ac:chgData name="MARKO VLADIĆ" userId="1c1dde17-a2f3-48ca-a904-46cf065694d3" providerId="ADAL" clId="{5E2C0466-2F5D-4010-B88D-E2B09974C1C2}" dt="2022-09-03T09:02:38.072" v="747" actId="27803"/>
          <ac:grpSpMkLst>
            <pc:docMk/>
            <pc:sldMk cId="2180093864" sldId="264"/>
            <ac:grpSpMk id="17" creationId="{21E951C6-09C0-14EB-9186-30D0611E92E7}"/>
          </ac:grpSpMkLst>
        </pc:grpChg>
        <pc:grpChg chg="mod">
          <ac:chgData name="MARKO VLADIĆ" userId="1c1dde17-a2f3-48ca-a904-46cf065694d3" providerId="ADAL" clId="{5E2C0466-2F5D-4010-B88D-E2B09974C1C2}" dt="2022-09-03T09:02:38.072" v="747" actId="27803"/>
          <ac:grpSpMkLst>
            <pc:docMk/>
            <pc:sldMk cId="2180093864" sldId="264"/>
            <ac:grpSpMk id="23" creationId="{E66FFB60-528C-8830-0BFC-B30C5DBF5D34}"/>
          </ac:grpSpMkLst>
        </pc:grpChg>
        <pc:grpChg chg="mod">
          <ac:chgData name="MARKO VLADIĆ" userId="1c1dde17-a2f3-48ca-a904-46cf065694d3" providerId="ADAL" clId="{5E2C0466-2F5D-4010-B88D-E2B09974C1C2}" dt="2022-09-03T09:02:38.072" v="747" actId="27803"/>
          <ac:grpSpMkLst>
            <pc:docMk/>
            <pc:sldMk cId="2180093864" sldId="264"/>
            <ac:grpSpMk id="27" creationId="{D9B351F3-7E8D-8727-01FA-FFEF7600A745}"/>
          </ac:grpSpMkLst>
        </pc:grpChg>
        <pc:grpChg chg="mod">
          <ac:chgData name="MARKO VLADIĆ" userId="1c1dde17-a2f3-48ca-a904-46cf065694d3" providerId="ADAL" clId="{5E2C0466-2F5D-4010-B88D-E2B09974C1C2}" dt="2022-09-03T09:02:38.072" v="747" actId="27803"/>
          <ac:grpSpMkLst>
            <pc:docMk/>
            <pc:sldMk cId="2180093864" sldId="264"/>
            <ac:grpSpMk id="29" creationId="{407144E1-B6D0-4480-029C-7926BB3D722B}"/>
          </ac:grpSpMkLst>
        </pc:grpChg>
        <pc:grpChg chg="mod">
          <ac:chgData name="MARKO VLADIĆ" userId="1c1dde17-a2f3-48ca-a904-46cf065694d3" providerId="ADAL" clId="{5E2C0466-2F5D-4010-B88D-E2B09974C1C2}" dt="2022-09-03T09:02:38.072" v="747" actId="27803"/>
          <ac:grpSpMkLst>
            <pc:docMk/>
            <pc:sldMk cId="2180093864" sldId="264"/>
            <ac:grpSpMk id="32" creationId="{6CC5EAB6-8F84-3563-E97D-F1D00EB4C7BD}"/>
          </ac:grpSpMkLst>
        </pc:grpChg>
        <pc:grpChg chg="mod">
          <ac:chgData name="MARKO VLADIĆ" userId="1c1dde17-a2f3-48ca-a904-46cf065694d3" providerId="ADAL" clId="{5E2C0466-2F5D-4010-B88D-E2B09974C1C2}" dt="2022-09-03T09:02:38.072" v="747" actId="27803"/>
          <ac:grpSpMkLst>
            <pc:docMk/>
            <pc:sldMk cId="2180093864" sldId="264"/>
            <ac:grpSpMk id="35" creationId="{87D79BF9-01F7-46B9-49C4-F13FE5781677}"/>
          </ac:grpSpMkLst>
        </pc:grpChg>
        <pc:grpChg chg="mod">
          <ac:chgData name="MARKO VLADIĆ" userId="1c1dde17-a2f3-48ca-a904-46cf065694d3" providerId="ADAL" clId="{5E2C0466-2F5D-4010-B88D-E2B09974C1C2}" dt="2022-09-03T09:02:38.072" v="747" actId="27803"/>
          <ac:grpSpMkLst>
            <pc:docMk/>
            <pc:sldMk cId="2180093864" sldId="264"/>
            <ac:grpSpMk id="38" creationId="{B6814F57-82C1-D447-C4A8-B1BBC4E546A3}"/>
          </ac:grpSpMkLst>
        </pc:grpChg>
        <pc:picChg chg="add del mod">
          <ac:chgData name="MARKO VLADIĆ" userId="1c1dde17-a2f3-48ca-a904-46cf065694d3" providerId="ADAL" clId="{5E2C0466-2F5D-4010-B88D-E2B09974C1C2}" dt="2022-09-03T09:02:44.684" v="753" actId="931"/>
          <ac:picMkLst>
            <pc:docMk/>
            <pc:sldMk cId="2180093864" sldId="264"/>
            <ac:picMk id="9" creationId="{AFE4E268-930D-39D1-D466-1B0C54DA4FF2}"/>
          </ac:picMkLst>
        </pc:picChg>
        <pc:picChg chg="add mod">
          <ac:chgData name="MARKO VLADIĆ" userId="1c1dde17-a2f3-48ca-a904-46cf065694d3" providerId="ADAL" clId="{5E2C0466-2F5D-4010-B88D-E2B09974C1C2}" dt="2022-09-03T09:04:19.781" v="756" actId="1076"/>
          <ac:picMkLst>
            <pc:docMk/>
            <pc:sldMk cId="2180093864" sldId="264"/>
            <ac:picMk id="46" creationId="{2EE97DEA-9171-0236-0340-A0D1254C45F2}"/>
          </ac:picMkLst>
        </pc:picChg>
        <pc:picChg chg="add mod">
          <ac:chgData name="MARKO VLADIĆ" userId="1c1dde17-a2f3-48ca-a904-46cf065694d3" providerId="ADAL" clId="{5E2C0466-2F5D-4010-B88D-E2B09974C1C2}" dt="2022-09-03T09:04:44.320" v="758" actId="1076"/>
          <ac:picMkLst>
            <pc:docMk/>
            <pc:sldMk cId="2180093864" sldId="264"/>
            <ac:picMk id="48" creationId="{219B4782-7D33-9D32-1DEA-E69B8678B526}"/>
          </ac:picMkLst>
        </pc:picChg>
      </pc:sldChg>
      <pc:sldChg chg="addSp delSp modSp new mod">
        <pc:chgData name="MARKO VLADIĆ" userId="1c1dde17-a2f3-48ca-a904-46cf065694d3" providerId="ADAL" clId="{5E2C0466-2F5D-4010-B88D-E2B09974C1C2}" dt="2022-09-03T09:17:26.968" v="861" actId="1076"/>
        <pc:sldMkLst>
          <pc:docMk/>
          <pc:sldMk cId="3372575995" sldId="265"/>
        </pc:sldMkLst>
        <pc:spChg chg="del">
          <ac:chgData name="MARKO VLADIĆ" userId="1c1dde17-a2f3-48ca-a904-46cf065694d3" providerId="ADAL" clId="{5E2C0466-2F5D-4010-B88D-E2B09974C1C2}" dt="2022-09-03T09:17:19.473" v="857" actId="478"/>
          <ac:spMkLst>
            <pc:docMk/>
            <pc:sldMk cId="3372575995" sldId="265"/>
            <ac:spMk id="2" creationId="{A4AD294D-1321-3648-5710-D7621D5CB72D}"/>
          </ac:spMkLst>
        </pc:spChg>
        <pc:spChg chg="del">
          <ac:chgData name="MARKO VLADIĆ" userId="1c1dde17-a2f3-48ca-a904-46cf065694d3" providerId="ADAL" clId="{5E2C0466-2F5D-4010-B88D-E2B09974C1C2}" dt="2022-09-03T09:17:20.992" v="858" actId="478"/>
          <ac:spMkLst>
            <pc:docMk/>
            <pc:sldMk cId="3372575995" sldId="265"/>
            <ac:spMk id="3" creationId="{2887D717-061D-5DA2-19E0-70310E809203}"/>
          </ac:spMkLst>
        </pc:spChg>
        <pc:picChg chg="add mod">
          <ac:chgData name="MARKO VLADIĆ" userId="1c1dde17-a2f3-48ca-a904-46cf065694d3" providerId="ADAL" clId="{5E2C0466-2F5D-4010-B88D-E2B09974C1C2}" dt="2022-09-03T09:17:26.968" v="861" actId="1076"/>
          <ac:picMkLst>
            <pc:docMk/>
            <pc:sldMk cId="3372575995" sldId="265"/>
            <ac:picMk id="5" creationId="{F71517E3-B34D-7AAC-050F-18D2C98BF3A3}"/>
          </ac:picMkLst>
        </pc:picChg>
      </pc:sldChg>
      <pc:sldChg chg="addSp modSp add mod modTransition">
        <pc:chgData name="MARKO VLADIĆ" userId="1c1dde17-a2f3-48ca-a904-46cf065694d3" providerId="ADAL" clId="{5E2C0466-2F5D-4010-B88D-E2B09974C1C2}" dt="2022-09-03T09:19:47.723" v="1030" actId="113"/>
        <pc:sldMkLst>
          <pc:docMk/>
          <pc:sldMk cId="4075450252" sldId="266"/>
        </pc:sldMkLst>
        <pc:spChg chg="add mod">
          <ac:chgData name="MARKO VLADIĆ" userId="1c1dde17-a2f3-48ca-a904-46cf065694d3" providerId="ADAL" clId="{5E2C0466-2F5D-4010-B88D-E2B09974C1C2}" dt="2022-09-03T09:19:47.723" v="1030" actId="113"/>
          <ac:spMkLst>
            <pc:docMk/>
            <pc:sldMk cId="4075450252" sldId="266"/>
            <ac:spMk id="2" creationId="{9EE7E210-A075-50FF-93FD-B361AE1A061D}"/>
          </ac:spMkLst>
        </pc:spChg>
        <pc:picChg chg="mod">
          <ac:chgData name="MARKO VLADIĆ" userId="1c1dde17-a2f3-48ca-a904-46cf065694d3" providerId="ADAL" clId="{5E2C0466-2F5D-4010-B88D-E2B09974C1C2}" dt="2022-09-03T09:19:23.370" v="1023" actId="1076"/>
          <ac:picMkLst>
            <pc:docMk/>
            <pc:sldMk cId="4075450252" sldId="266"/>
            <ac:picMk id="5" creationId="{F71517E3-B34D-7AAC-050F-18D2C98BF3A3}"/>
          </ac:picMkLst>
        </pc:picChg>
      </pc:sldChg>
      <pc:sldChg chg="addSp delSp modSp new mod modNotesTx">
        <pc:chgData name="MARKO VLADIĆ" userId="1c1dde17-a2f3-48ca-a904-46cf065694d3" providerId="ADAL" clId="{5E2C0466-2F5D-4010-B88D-E2B09974C1C2}" dt="2022-09-03T13:18:19.940" v="1495" actId="20577"/>
        <pc:sldMkLst>
          <pc:docMk/>
          <pc:sldMk cId="499379811" sldId="267"/>
        </pc:sldMkLst>
        <pc:spChg chg="del">
          <ac:chgData name="MARKO VLADIĆ" userId="1c1dde17-a2f3-48ca-a904-46cf065694d3" providerId="ADAL" clId="{5E2C0466-2F5D-4010-B88D-E2B09974C1C2}" dt="2022-09-03T09:20:28.540" v="1057" actId="478"/>
          <ac:spMkLst>
            <pc:docMk/>
            <pc:sldMk cId="499379811" sldId="267"/>
            <ac:spMk id="2" creationId="{9118DDCE-0B01-8F5B-6024-33B07D69EFB4}"/>
          </ac:spMkLst>
        </pc:spChg>
        <pc:spChg chg="mod">
          <ac:chgData name="MARKO VLADIĆ" userId="1c1dde17-a2f3-48ca-a904-46cf065694d3" providerId="ADAL" clId="{5E2C0466-2F5D-4010-B88D-E2B09974C1C2}" dt="2022-09-03T09:30:36.818" v="1139" actId="20577"/>
          <ac:spMkLst>
            <pc:docMk/>
            <pc:sldMk cId="499379811" sldId="267"/>
            <ac:spMk id="3" creationId="{974AB40C-EA55-932A-0C53-76BCEC7F5CAF}"/>
          </ac:spMkLst>
        </pc:spChg>
        <pc:spChg chg="add mod">
          <ac:chgData name="MARKO VLADIĆ" userId="1c1dde17-a2f3-48ca-a904-46cf065694d3" providerId="ADAL" clId="{5E2C0466-2F5D-4010-B88D-E2B09974C1C2}" dt="2022-09-03T09:32:17.350" v="1164" actId="20577"/>
          <ac:spMkLst>
            <pc:docMk/>
            <pc:sldMk cId="499379811" sldId="267"/>
            <ac:spMk id="4" creationId="{009A828C-5963-677E-9384-EB53B0F3C9E4}"/>
          </ac:spMkLst>
        </pc:spChg>
        <pc:spChg chg="add del mod">
          <ac:chgData name="MARKO VLADIĆ" userId="1c1dde17-a2f3-48ca-a904-46cf065694d3" providerId="ADAL" clId="{5E2C0466-2F5D-4010-B88D-E2B09974C1C2}" dt="2022-09-03T09:31:47.613" v="1145" actId="478"/>
          <ac:spMkLst>
            <pc:docMk/>
            <pc:sldMk cId="499379811" sldId="267"/>
            <ac:spMk id="5" creationId="{8EB01959-31D2-3180-1694-3FF381047F5E}"/>
          </ac:spMkLst>
        </pc:spChg>
        <pc:spChg chg="add mod">
          <ac:chgData name="MARKO VLADIĆ" userId="1c1dde17-a2f3-48ca-a904-46cf065694d3" providerId="ADAL" clId="{5E2C0466-2F5D-4010-B88D-E2B09974C1C2}" dt="2022-09-03T09:32:27.738" v="1184" actId="20577"/>
          <ac:spMkLst>
            <pc:docMk/>
            <pc:sldMk cId="499379811" sldId="267"/>
            <ac:spMk id="6" creationId="{2D444F1C-A29F-E1F8-8B6E-3A7F1CA1C626}"/>
          </ac:spMkLst>
        </pc:spChg>
        <pc:spChg chg="add mod">
          <ac:chgData name="MARKO VLADIĆ" userId="1c1dde17-a2f3-48ca-a904-46cf065694d3" providerId="ADAL" clId="{5E2C0466-2F5D-4010-B88D-E2B09974C1C2}" dt="2022-09-03T09:32:32.904" v="1205" actId="20577"/>
          <ac:spMkLst>
            <pc:docMk/>
            <pc:sldMk cId="499379811" sldId="267"/>
            <ac:spMk id="7" creationId="{CB39B7F5-E123-25CE-A56A-9F03C9FCBFA5}"/>
          </ac:spMkLst>
        </pc:spChg>
        <pc:spChg chg="add mod">
          <ac:chgData name="MARKO VLADIĆ" userId="1c1dde17-a2f3-48ca-a904-46cf065694d3" providerId="ADAL" clId="{5E2C0466-2F5D-4010-B88D-E2B09974C1C2}" dt="2022-09-03T09:32:39.857" v="1225" actId="20577"/>
          <ac:spMkLst>
            <pc:docMk/>
            <pc:sldMk cId="499379811" sldId="267"/>
            <ac:spMk id="8" creationId="{A88F860B-8153-40EB-49BA-342C079A2D94}"/>
          </ac:spMkLst>
        </pc:spChg>
        <pc:spChg chg="add mod">
          <ac:chgData name="MARKO VLADIĆ" userId="1c1dde17-a2f3-48ca-a904-46cf065694d3" providerId="ADAL" clId="{5E2C0466-2F5D-4010-B88D-E2B09974C1C2}" dt="2022-09-03T09:36:30.008" v="1365" actId="14100"/>
          <ac:spMkLst>
            <pc:docMk/>
            <pc:sldMk cId="499379811" sldId="267"/>
            <ac:spMk id="14" creationId="{0C49A7F5-8F71-DA01-4610-78023697BC08}"/>
          </ac:spMkLst>
        </pc:spChg>
        <pc:spChg chg="add mod">
          <ac:chgData name="MARKO VLADIĆ" userId="1c1dde17-a2f3-48ca-a904-46cf065694d3" providerId="ADAL" clId="{5E2C0466-2F5D-4010-B88D-E2B09974C1C2}" dt="2022-09-03T13:18:19.940" v="1495" actId="20577"/>
          <ac:spMkLst>
            <pc:docMk/>
            <pc:sldMk cId="499379811" sldId="267"/>
            <ac:spMk id="15" creationId="{B42DEFE9-2CDE-9331-2DB2-B18346500A3B}"/>
          </ac:spMkLst>
        </pc:spChg>
        <pc:spChg chg="add mod">
          <ac:chgData name="MARKO VLADIĆ" userId="1c1dde17-a2f3-48ca-a904-46cf065694d3" providerId="ADAL" clId="{5E2C0466-2F5D-4010-B88D-E2B09974C1C2}" dt="2022-09-03T13:18:11.300" v="1493" actId="20577"/>
          <ac:spMkLst>
            <pc:docMk/>
            <pc:sldMk cId="499379811" sldId="267"/>
            <ac:spMk id="16" creationId="{9C6314DA-AD0E-0A6E-1A8D-0F1C4A49BB52}"/>
          </ac:spMkLst>
        </pc:spChg>
        <pc:spChg chg="add mod">
          <ac:chgData name="MARKO VLADIĆ" userId="1c1dde17-a2f3-48ca-a904-46cf065694d3" providerId="ADAL" clId="{5E2C0466-2F5D-4010-B88D-E2B09974C1C2}" dt="2022-09-03T13:18:15.330" v="1494" actId="20577"/>
          <ac:spMkLst>
            <pc:docMk/>
            <pc:sldMk cId="499379811" sldId="267"/>
            <ac:spMk id="17" creationId="{02942593-9148-F39C-B9AD-7A4F0E69DF63}"/>
          </ac:spMkLst>
        </pc:spChg>
        <pc:cxnChg chg="add mod">
          <ac:chgData name="MARKO VLADIĆ" userId="1c1dde17-a2f3-48ca-a904-46cf065694d3" providerId="ADAL" clId="{5E2C0466-2F5D-4010-B88D-E2B09974C1C2}" dt="2022-09-03T09:33:04.102" v="1227" actId="13822"/>
          <ac:cxnSpMkLst>
            <pc:docMk/>
            <pc:sldMk cId="499379811" sldId="267"/>
            <ac:cxnSpMk id="10" creationId="{48469F9E-1786-0DCC-0344-F995DED2BD5A}"/>
          </ac:cxnSpMkLst>
        </pc:cxnChg>
        <pc:cxnChg chg="add mod">
          <ac:chgData name="MARKO VLADIĆ" userId="1c1dde17-a2f3-48ca-a904-46cf065694d3" providerId="ADAL" clId="{5E2C0466-2F5D-4010-B88D-E2B09974C1C2}" dt="2022-09-03T09:33:16.045" v="1228" actId="571"/>
          <ac:cxnSpMkLst>
            <pc:docMk/>
            <pc:sldMk cId="499379811" sldId="267"/>
            <ac:cxnSpMk id="11" creationId="{6CB4D6BA-ADE7-787B-2783-BEFC57E42D99}"/>
          </ac:cxnSpMkLst>
        </pc:cxnChg>
        <pc:cxnChg chg="add mod">
          <ac:chgData name="MARKO VLADIĆ" userId="1c1dde17-a2f3-48ca-a904-46cf065694d3" providerId="ADAL" clId="{5E2C0466-2F5D-4010-B88D-E2B09974C1C2}" dt="2022-09-03T09:33:19.836" v="1229" actId="571"/>
          <ac:cxnSpMkLst>
            <pc:docMk/>
            <pc:sldMk cId="499379811" sldId="267"/>
            <ac:cxnSpMk id="12" creationId="{51E01F5D-D386-C372-F69F-7DDE7B2D511C}"/>
          </ac:cxnSpMkLst>
        </pc:cxnChg>
        <pc:cxnChg chg="add mod">
          <ac:chgData name="MARKO VLADIĆ" userId="1c1dde17-a2f3-48ca-a904-46cf065694d3" providerId="ADAL" clId="{5E2C0466-2F5D-4010-B88D-E2B09974C1C2}" dt="2022-09-03T09:33:22.227" v="1230" actId="571"/>
          <ac:cxnSpMkLst>
            <pc:docMk/>
            <pc:sldMk cId="499379811" sldId="267"/>
            <ac:cxnSpMk id="13" creationId="{E1400A15-838B-539B-C840-D8E3AAE6138E}"/>
          </ac:cxnSpMkLst>
        </pc:cxnChg>
      </pc:sldChg>
      <pc:sldChg chg="addSp delSp modSp new mod modAnim">
        <pc:chgData name="MARKO VLADIĆ" userId="1c1dde17-a2f3-48ca-a904-46cf065694d3" providerId="ADAL" clId="{5E2C0466-2F5D-4010-B88D-E2B09974C1C2}" dt="2022-09-03T09:29:55.630" v="1133"/>
        <pc:sldMkLst>
          <pc:docMk/>
          <pc:sldMk cId="479243242" sldId="268"/>
        </pc:sldMkLst>
        <pc:spChg chg="del">
          <ac:chgData name="MARKO VLADIĆ" userId="1c1dde17-a2f3-48ca-a904-46cf065694d3" providerId="ADAL" clId="{5E2C0466-2F5D-4010-B88D-E2B09974C1C2}" dt="2022-09-03T09:21:22.535" v="1059" actId="478"/>
          <ac:spMkLst>
            <pc:docMk/>
            <pc:sldMk cId="479243242" sldId="268"/>
            <ac:spMk id="2" creationId="{539FD992-3011-5EA8-839B-D6FA8C6FA14C}"/>
          </ac:spMkLst>
        </pc:spChg>
        <pc:spChg chg="del">
          <ac:chgData name="MARKO VLADIĆ" userId="1c1dde17-a2f3-48ca-a904-46cf065694d3" providerId="ADAL" clId="{5E2C0466-2F5D-4010-B88D-E2B09974C1C2}" dt="2022-09-03T09:21:24.592" v="1060" actId="478"/>
          <ac:spMkLst>
            <pc:docMk/>
            <pc:sldMk cId="479243242" sldId="268"/>
            <ac:spMk id="3" creationId="{2162119B-EDEE-C9CC-A336-167D0E6D9953}"/>
          </ac:spMkLst>
        </pc:spChg>
        <pc:spChg chg="add del">
          <ac:chgData name="MARKO VLADIĆ" userId="1c1dde17-a2f3-48ca-a904-46cf065694d3" providerId="ADAL" clId="{5E2C0466-2F5D-4010-B88D-E2B09974C1C2}" dt="2022-09-03T09:23:20.271" v="1065" actId="11529"/>
          <ac:spMkLst>
            <pc:docMk/>
            <pc:sldMk cId="479243242" sldId="268"/>
            <ac:spMk id="6" creationId="{AA9834F8-0CDA-33E1-1089-E9C66F9313D1}"/>
          </ac:spMkLst>
        </pc:spChg>
        <pc:spChg chg="add del">
          <ac:chgData name="MARKO VLADIĆ" userId="1c1dde17-a2f3-48ca-a904-46cf065694d3" providerId="ADAL" clId="{5E2C0466-2F5D-4010-B88D-E2B09974C1C2}" dt="2022-09-03T09:24:13.440" v="1067" actId="11529"/>
          <ac:spMkLst>
            <pc:docMk/>
            <pc:sldMk cId="479243242" sldId="268"/>
            <ac:spMk id="7" creationId="{795379E8-0EFD-0E22-E4E6-4C531AAD84FC}"/>
          </ac:spMkLst>
        </pc:spChg>
        <pc:spChg chg="add mod">
          <ac:chgData name="MARKO VLADIĆ" userId="1c1dde17-a2f3-48ca-a904-46cf065694d3" providerId="ADAL" clId="{5E2C0466-2F5D-4010-B88D-E2B09974C1C2}" dt="2022-09-03T09:25:14.761" v="1070" actId="208"/>
          <ac:spMkLst>
            <pc:docMk/>
            <pc:sldMk cId="479243242" sldId="268"/>
            <ac:spMk id="8" creationId="{A62542DD-32F4-DB1B-8CE2-50D813E964D9}"/>
          </ac:spMkLst>
        </pc:spChg>
        <pc:spChg chg="add mod">
          <ac:chgData name="MARKO VLADIĆ" userId="1c1dde17-a2f3-48ca-a904-46cf065694d3" providerId="ADAL" clId="{5E2C0466-2F5D-4010-B88D-E2B09974C1C2}" dt="2022-09-03T09:25:39.936" v="1084" actId="1076"/>
          <ac:spMkLst>
            <pc:docMk/>
            <pc:sldMk cId="479243242" sldId="268"/>
            <ac:spMk id="9" creationId="{45170D72-AF4C-59C5-B804-E868A9CC61BD}"/>
          </ac:spMkLst>
        </pc:spChg>
        <pc:spChg chg="add mod">
          <ac:chgData name="MARKO VLADIĆ" userId="1c1dde17-a2f3-48ca-a904-46cf065694d3" providerId="ADAL" clId="{5E2C0466-2F5D-4010-B88D-E2B09974C1C2}" dt="2022-09-03T09:28:30.544" v="1125" actId="1076"/>
          <ac:spMkLst>
            <pc:docMk/>
            <pc:sldMk cId="479243242" sldId="268"/>
            <ac:spMk id="16" creationId="{40899834-C1E4-BD37-5496-2528569B56D7}"/>
          </ac:spMkLst>
        </pc:spChg>
        <pc:picChg chg="add mod">
          <ac:chgData name="MARKO VLADIĆ" userId="1c1dde17-a2f3-48ca-a904-46cf065694d3" providerId="ADAL" clId="{5E2C0466-2F5D-4010-B88D-E2B09974C1C2}" dt="2022-09-03T09:26:04.435" v="1087" actId="1076"/>
          <ac:picMkLst>
            <pc:docMk/>
            <pc:sldMk cId="479243242" sldId="268"/>
            <ac:picMk id="5" creationId="{69942115-BF80-1FA3-8DAC-7D248E466BB1}"/>
          </ac:picMkLst>
        </pc:picChg>
        <pc:cxnChg chg="add del mod">
          <ac:chgData name="MARKO VLADIĆ" userId="1c1dde17-a2f3-48ca-a904-46cf065694d3" providerId="ADAL" clId="{5E2C0466-2F5D-4010-B88D-E2B09974C1C2}" dt="2022-09-03T09:28:15.410" v="1120" actId="478"/>
          <ac:cxnSpMkLst>
            <pc:docMk/>
            <pc:sldMk cId="479243242" sldId="268"/>
            <ac:cxnSpMk id="11" creationId="{D9FDE739-BFBB-7973-FB9C-C3FB89FD29D5}"/>
          </ac:cxnSpMkLst>
        </pc:cxnChg>
        <pc:cxnChg chg="add del mod">
          <ac:chgData name="MARKO VLADIĆ" userId="1c1dde17-a2f3-48ca-a904-46cf065694d3" providerId="ADAL" clId="{5E2C0466-2F5D-4010-B88D-E2B09974C1C2}" dt="2022-09-03T09:28:14.261" v="1119" actId="478"/>
          <ac:cxnSpMkLst>
            <pc:docMk/>
            <pc:sldMk cId="479243242" sldId="268"/>
            <ac:cxnSpMk id="13" creationId="{756FE0C5-8CDB-E802-4B4A-5072F2E5CCBE}"/>
          </ac:cxnSpMkLst>
        </pc:cxnChg>
        <pc:cxnChg chg="add del mod">
          <ac:chgData name="MARKO VLADIĆ" userId="1c1dde17-a2f3-48ca-a904-46cf065694d3" providerId="ADAL" clId="{5E2C0466-2F5D-4010-B88D-E2B09974C1C2}" dt="2022-09-03T09:28:16.966" v="1121" actId="478"/>
          <ac:cxnSpMkLst>
            <pc:docMk/>
            <pc:sldMk cId="479243242" sldId="268"/>
            <ac:cxnSpMk id="15" creationId="{115706C0-092A-E225-D06C-4CE40899FBCA}"/>
          </ac:cxnSpMkLst>
        </pc:cxnChg>
        <pc:cxnChg chg="add mod">
          <ac:chgData name="MARKO VLADIĆ" userId="1c1dde17-a2f3-48ca-a904-46cf065694d3" providerId="ADAL" clId="{5E2C0466-2F5D-4010-B88D-E2B09974C1C2}" dt="2022-09-03T09:29:01.547" v="1128" actId="1582"/>
          <ac:cxnSpMkLst>
            <pc:docMk/>
            <pc:sldMk cId="479243242" sldId="268"/>
            <ac:cxnSpMk id="18" creationId="{FC05F454-0FAC-7388-3CAC-BE4945EE7D26}"/>
          </ac:cxnSpMkLst>
        </pc:cxnChg>
        <pc:cxnChg chg="add mod">
          <ac:chgData name="MARKO VLADIĆ" userId="1c1dde17-a2f3-48ca-a904-46cf065694d3" providerId="ADAL" clId="{5E2C0466-2F5D-4010-B88D-E2B09974C1C2}" dt="2022-09-03T09:29:27.920" v="1131" actId="1582"/>
          <ac:cxnSpMkLst>
            <pc:docMk/>
            <pc:sldMk cId="479243242" sldId="268"/>
            <ac:cxnSpMk id="20" creationId="{F0337D53-E075-0EDA-ECC0-C837D3F7918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DBC7E-F883-448B-8074-B086DE4F1002}" type="datetimeFigureOut">
              <a:rPr lang="hr-HR" smtClean="0"/>
              <a:t>3.9.2022.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38A36-FEEA-4050-9A29-195F6C5101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523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Prijedlog za zadatak: Učenici u atlasu traže primjere vrsti </a:t>
            </a:r>
            <a:r>
              <a:rPr lang="hr-HR"/>
              <a:t>topografskih karti.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D38A36-FEEA-4050-9A29-195F6C5101B2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526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7719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1727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8255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39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0312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0197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7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465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21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441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microsoft.com/office/2017/06/relationships/model3d" Target="../media/model3d2.glb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eoportal.dgu.hr/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Elementi topografske karte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29853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Xbox Wireless Controller-White">
                <a:extLst>
                  <a:ext uri="{FF2B5EF4-FFF2-40B4-BE49-F238E27FC236}">
                    <a16:creationId xmlns:a16="http://schemas.microsoft.com/office/drawing/2014/main" id="{542E562E-F491-6705-F625-C75D3C100C3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01045"/>
                  </p:ext>
                </p:extLst>
              </p:nvPr>
            </p:nvGraphicFramePr>
            <p:xfrm>
              <a:off x="873897" y="2035423"/>
              <a:ext cx="3101489" cy="2968297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101489" cy="2968297"/>
                    </a:xfrm>
                    <a:prstGeom prst="rect">
                      <a:avLst/>
                    </a:prstGeom>
                  </am3d:spPr>
                  <am3d:camera>
                    <am3d:pos x="0" y="0" z="6124637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426873" d="1000000"/>
                    <am3d:preTrans dx="-5219360" dy="-10926762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3780364" ay="-2920128" az="-335085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16703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Xbox Wireless Controller-White">
                <a:extLst>
                  <a:ext uri="{FF2B5EF4-FFF2-40B4-BE49-F238E27FC236}">
                    <a16:creationId xmlns:a16="http://schemas.microsoft.com/office/drawing/2014/main" id="{542E562E-F491-6705-F625-C75D3C100C3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3897" y="2035423"/>
                <a:ext cx="3101489" cy="2968297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kstniOkvir 4">
            <a:extLst>
              <a:ext uri="{FF2B5EF4-FFF2-40B4-BE49-F238E27FC236}">
                <a16:creationId xmlns:a16="http://schemas.microsoft.com/office/drawing/2014/main" id="{E52D4EA9-57E7-CD93-3117-59E596F3B678}"/>
              </a:ext>
            </a:extLst>
          </p:cNvPr>
          <p:cNvSpPr txBox="1"/>
          <p:nvPr/>
        </p:nvSpPr>
        <p:spPr>
          <a:xfrm>
            <a:off x="1136342" y="5752730"/>
            <a:ext cx="9342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/>
              <a:t>Prepoznajete li što je na priloženim modelima? Jesu li izgrađeni od samog jednog dijela/elementa?</a:t>
            </a:r>
          </a:p>
          <a:p>
            <a:r>
              <a:rPr lang="hr-HR" i="1" dirty="0"/>
              <a:t>Od kojih dijelova se sastoji?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 descr="Piano">
                <a:extLst>
                  <a:ext uri="{FF2B5EF4-FFF2-40B4-BE49-F238E27FC236}">
                    <a16:creationId xmlns:a16="http://schemas.microsoft.com/office/drawing/2014/main" id="{641836E6-C46F-D206-5805-3013CF455E9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1575045"/>
                  </p:ext>
                </p:extLst>
              </p:nvPr>
            </p:nvGraphicFramePr>
            <p:xfrm>
              <a:off x="6613584" y="1335871"/>
              <a:ext cx="3748059" cy="41862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3748059" cy="4186258"/>
                    </a:xfrm>
                    <a:prstGeom prst="rect">
                      <a:avLst/>
                    </a:prstGeom>
                  </am3d:spPr>
                  <am3d:camera>
                    <am3d:pos x="0" y="0" z="6903321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9489539" d="1000000"/>
                    <am3d:preTrans dx="0" dy="-1776724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16402" ay="1140945" az="270561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32796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Piano">
                <a:extLst>
                  <a:ext uri="{FF2B5EF4-FFF2-40B4-BE49-F238E27FC236}">
                    <a16:creationId xmlns:a16="http://schemas.microsoft.com/office/drawing/2014/main" id="{641836E6-C46F-D206-5805-3013CF455E9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13584" y="1335871"/>
                <a:ext cx="3748059" cy="4186258"/>
              </a:xfrm>
              <a:prstGeom prst="rect">
                <a:avLst/>
              </a:prstGeom>
            </p:spPr>
          </p:pic>
        </mc:Fallback>
      </mc:AlternateContent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227ACF4D-C401-CBFE-8605-3CF23DD48B5B}"/>
              </a:ext>
            </a:extLst>
          </p:cNvPr>
          <p:cNvSpPr/>
          <p:nvPr/>
        </p:nvSpPr>
        <p:spPr>
          <a:xfrm>
            <a:off x="1997017" y="4489126"/>
            <a:ext cx="3581400" cy="1148304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Ima li  karta više elemenata? Od čega bi se ona sve sastojala?</a:t>
            </a:r>
          </a:p>
        </p:txBody>
      </p:sp>
    </p:spTree>
    <p:extLst>
      <p:ext uri="{BB962C8B-B14F-4D97-AF65-F5344CB8AC3E}">
        <p14:creationId xmlns:p14="http://schemas.microsoft.com/office/powerpoint/2010/main" val="361829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A0E71385-8B51-CE6B-F0C8-4CF635CF2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5639"/>
            <a:ext cx="10515600" cy="770868"/>
          </a:xfrm>
        </p:spPr>
        <p:txBody>
          <a:bodyPr/>
          <a:lstStyle/>
          <a:p>
            <a:pPr algn="ctr"/>
            <a:r>
              <a:rPr lang="hr-HR" dirty="0"/>
              <a:t>Elementi topografske karte</a:t>
            </a:r>
          </a:p>
        </p:txBody>
      </p:sp>
      <p:sp>
        <p:nvSpPr>
          <p:cNvPr id="4" name="Elipsa 3">
            <a:extLst>
              <a:ext uri="{FF2B5EF4-FFF2-40B4-BE49-F238E27FC236}">
                <a16:creationId xmlns:a16="http://schemas.microsoft.com/office/drawing/2014/main" id="{DB496F16-C242-6D8C-0B7F-F37BB093935F}"/>
              </a:ext>
            </a:extLst>
          </p:cNvPr>
          <p:cNvSpPr/>
          <p:nvPr/>
        </p:nvSpPr>
        <p:spPr>
          <a:xfrm>
            <a:off x="1012054" y="2327165"/>
            <a:ext cx="3231472" cy="12023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Matematički</a:t>
            </a:r>
          </a:p>
        </p:txBody>
      </p:sp>
      <p:sp>
        <p:nvSpPr>
          <p:cNvPr id="5" name="Elipsa 4">
            <a:extLst>
              <a:ext uri="{FF2B5EF4-FFF2-40B4-BE49-F238E27FC236}">
                <a16:creationId xmlns:a16="http://schemas.microsoft.com/office/drawing/2014/main" id="{EAD4D4E1-EE9F-1CFD-1E99-5093F4CB9600}"/>
              </a:ext>
            </a:extLst>
          </p:cNvPr>
          <p:cNvSpPr/>
          <p:nvPr/>
        </p:nvSpPr>
        <p:spPr>
          <a:xfrm>
            <a:off x="7948474" y="2384566"/>
            <a:ext cx="3231472" cy="12023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dirty="0"/>
              <a:t>Geografski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8795E486-641B-BE27-764C-BCFE4526FF55}"/>
              </a:ext>
            </a:extLst>
          </p:cNvPr>
          <p:cNvSpPr txBox="1"/>
          <p:nvPr/>
        </p:nvSpPr>
        <p:spPr>
          <a:xfrm>
            <a:off x="1012054" y="3923533"/>
            <a:ext cx="33513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koordinatna mreža i okvir</a:t>
            </a:r>
          </a:p>
          <a:p>
            <a:endParaRPr lang="hr-HR" sz="2400" dirty="0"/>
          </a:p>
          <a:p>
            <a:r>
              <a:rPr lang="hr-HR" sz="2400" dirty="0"/>
              <a:t>mjerilo</a:t>
            </a:r>
          </a:p>
          <a:p>
            <a:endParaRPr lang="hr-HR" sz="2400" dirty="0"/>
          </a:p>
          <a:p>
            <a:r>
              <a:rPr lang="hr-HR" sz="2400" dirty="0"/>
              <a:t>ekvidistanca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F992DCD-1DA6-79DE-A566-6B6DF71FA6F9}"/>
              </a:ext>
            </a:extLst>
          </p:cNvPr>
          <p:cNvSpPr txBox="1"/>
          <p:nvPr/>
        </p:nvSpPr>
        <p:spPr>
          <a:xfrm>
            <a:off x="8374602" y="3923533"/>
            <a:ext cx="350602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reljef</a:t>
            </a:r>
          </a:p>
          <a:p>
            <a:r>
              <a:rPr lang="hr-HR" sz="2400" dirty="0"/>
              <a:t>vode</a:t>
            </a:r>
          </a:p>
          <a:p>
            <a:r>
              <a:rPr lang="hr-HR" sz="2400" dirty="0"/>
              <a:t>vegetacija</a:t>
            </a:r>
          </a:p>
          <a:p>
            <a:r>
              <a:rPr lang="hr-HR" sz="2400" dirty="0"/>
              <a:t>prometnice</a:t>
            </a:r>
          </a:p>
          <a:p>
            <a:r>
              <a:rPr lang="hr-HR" sz="2400" dirty="0"/>
              <a:t>naselja</a:t>
            </a:r>
          </a:p>
          <a:p>
            <a:r>
              <a:rPr lang="hr-HR" sz="2400" dirty="0"/>
              <a:t>granice</a:t>
            </a:r>
          </a:p>
          <a:p>
            <a:r>
              <a:rPr lang="hr-HR" sz="2400" dirty="0"/>
              <a:t>pojedini objekti u prostoru</a:t>
            </a:r>
          </a:p>
        </p:txBody>
      </p:sp>
      <p:pic>
        <p:nvPicPr>
          <p:cNvPr id="46" name="Grafika 45" descr="Earth globe: Africa and Europe with solid fill">
            <a:extLst>
              <a:ext uri="{FF2B5EF4-FFF2-40B4-BE49-F238E27FC236}">
                <a16:creationId xmlns:a16="http://schemas.microsoft.com/office/drawing/2014/main" id="{2EE97DEA-9171-0236-0340-A0D1254C4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3347" y="3753034"/>
            <a:ext cx="1316115" cy="1316115"/>
          </a:xfrm>
          <a:prstGeom prst="rect">
            <a:avLst/>
          </a:prstGeom>
        </p:spPr>
      </p:pic>
      <p:pic>
        <p:nvPicPr>
          <p:cNvPr id="48" name="Grafika 47" descr="Globe outline">
            <a:extLst>
              <a:ext uri="{FF2B5EF4-FFF2-40B4-BE49-F238E27FC236}">
                <a16:creationId xmlns:a16="http://schemas.microsoft.com/office/drawing/2014/main" id="{219B4782-7D33-9D32-1DEA-E69B8678B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79180" y="4711823"/>
            <a:ext cx="914400" cy="914400"/>
          </a:xfrm>
          <a:prstGeom prst="rect">
            <a:avLst/>
          </a:prstGeom>
        </p:spPr>
      </p:pic>
      <p:sp>
        <p:nvSpPr>
          <p:cNvPr id="50" name="TekstniOkvir 49">
            <a:extLst>
              <a:ext uri="{FF2B5EF4-FFF2-40B4-BE49-F238E27FC236}">
                <a16:creationId xmlns:a16="http://schemas.microsoft.com/office/drawing/2014/main" id="{9308279A-606B-1A64-3AC4-DBBE464B0444}"/>
              </a:ext>
            </a:extLst>
          </p:cNvPr>
          <p:cNvSpPr txBox="1"/>
          <p:nvPr/>
        </p:nvSpPr>
        <p:spPr>
          <a:xfrm>
            <a:off x="4468474" y="5775514"/>
            <a:ext cx="37759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Pomoću </a:t>
            </a:r>
            <a:r>
              <a:rPr lang="hr-HR" dirty="0">
                <a:hlinkClick r:id="rId6"/>
              </a:rPr>
              <a:t>https://geoportal.dgu.hr/</a:t>
            </a:r>
            <a:r>
              <a:rPr lang="hr-HR" dirty="0"/>
              <a:t> pronađi svoje naselje i navedi koje elemente karte vidiš. </a:t>
            </a:r>
          </a:p>
        </p:txBody>
      </p:sp>
    </p:spTree>
    <p:extLst>
      <p:ext uri="{BB962C8B-B14F-4D97-AF65-F5344CB8AC3E}">
        <p14:creationId xmlns:p14="http://schemas.microsoft.com/office/powerpoint/2010/main" val="218009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71517E3-B34D-7AAC-050F-18D2C98BF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694" y="2247311"/>
            <a:ext cx="8468907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7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71517E3-B34D-7AAC-050F-18D2C98BF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00442" y="1733255"/>
            <a:ext cx="26058442" cy="11754145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9EE7E210-A075-50FF-93FD-B361AE1A061D}"/>
              </a:ext>
            </a:extLst>
          </p:cNvPr>
          <p:cNvSpPr txBox="1"/>
          <p:nvPr/>
        </p:nvSpPr>
        <p:spPr>
          <a:xfrm>
            <a:off x="6527800" y="3911600"/>
            <a:ext cx="564725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Visinska razlika između dvije izohipse.</a:t>
            </a:r>
          </a:p>
          <a:p>
            <a:r>
              <a:rPr lang="hr-HR" sz="2800" b="1" dirty="0"/>
              <a:t>Izohipse</a:t>
            </a:r>
            <a:r>
              <a:rPr lang="hr-HR" sz="2800" dirty="0"/>
              <a:t> su linije koje spajaju mjesta </a:t>
            </a:r>
          </a:p>
          <a:p>
            <a:r>
              <a:rPr lang="hr-HR" sz="2800" dirty="0"/>
              <a:t>iste nadmorske visine</a:t>
            </a:r>
          </a:p>
          <a:p>
            <a:r>
              <a:rPr lang="hr-HR" sz="2800" dirty="0"/>
              <a:t> na topografskoj karti.</a:t>
            </a:r>
          </a:p>
        </p:txBody>
      </p:sp>
    </p:spTree>
    <p:extLst>
      <p:ext uri="{BB962C8B-B14F-4D97-AF65-F5344CB8AC3E}">
        <p14:creationId xmlns:p14="http://schemas.microsoft.com/office/powerpoint/2010/main" val="4075450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9942115-BF80-1FA3-8DAC-7D248E466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688" y="1666544"/>
            <a:ext cx="3934374" cy="4744112"/>
          </a:xfrm>
          <a:prstGeom prst="rect">
            <a:avLst/>
          </a:prstGeom>
        </p:spPr>
      </p:pic>
      <p:sp>
        <p:nvSpPr>
          <p:cNvPr id="8" name="Prostoručno: oblik 7">
            <a:extLst>
              <a:ext uri="{FF2B5EF4-FFF2-40B4-BE49-F238E27FC236}">
                <a16:creationId xmlns:a16="http://schemas.microsoft.com/office/drawing/2014/main" id="{A62542DD-32F4-DB1B-8CE2-50D813E964D9}"/>
              </a:ext>
            </a:extLst>
          </p:cNvPr>
          <p:cNvSpPr/>
          <p:nvPr/>
        </p:nvSpPr>
        <p:spPr>
          <a:xfrm>
            <a:off x="3333291" y="3781425"/>
            <a:ext cx="1810209" cy="2076450"/>
          </a:xfrm>
          <a:custGeom>
            <a:avLst/>
            <a:gdLst>
              <a:gd name="connsiteX0" fmla="*/ 1810209 w 1810209"/>
              <a:gd name="connsiteY0" fmla="*/ 2076450 h 2076450"/>
              <a:gd name="connsiteX1" fmla="*/ 1686384 w 1810209"/>
              <a:gd name="connsiteY1" fmla="*/ 2009775 h 2076450"/>
              <a:gd name="connsiteX2" fmla="*/ 1648284 w 1810209"/>
              <a:gd name="connsiteY2" fmla="*/ 1990725 h 2076450"/>
              <a:gd name="connsiteX3" fmla="*/ 1600659 w 1810209"/>
              <a:gd name="connsiteY3" fmla="*/ 1952625 h 2076450"/>
              <a:gd name="connsiteX4" fmla="*/ 1562559 w 1810209"/>
              <a:gd name="connsiteY4" fmla="*/ 1943100 h 2076450"/>
              <a:gd name="connsiteX5" fmla="*/ 1438734 w 1810209"/>
              <a:gd name="connsiteY5" fmla="*/ 1895475 h 2076450"/>
              <a:gd name="connsiteX6" fmla="*/ 1410159 w 1810209"/>
              <a:gd name="connsiteY6" fmla="*/ 1885950 h 2076450"/>
              <a:gd name="connsiteX7" fmla="*/ 1353009 w 1810209"/>
              <a:gd name="connsiteY7" fmla="*/ 1847850 h 2076450"/>
              <a:gd name="connsiteX8" fmla="*/ 1276809 w 1810209"/>
              <a:gd name="connsiteY8" fmla="*/ 1800225 h 2076450"/>
              <a:gd name="connsiteX9" fmla="*/ 1248234 w 1810209"/>
              <a:gd name="connsiteY9" fmla="*/ 1771650 h 2076450"/>
              <a:gd name="connsiteX10" fmla="*/ 1152984 w 1810209"/>
              <a:gd name="connsiteY10" fmla="*/ 1733550 h 2076450"/>
              <a:gd name="connsiteX11" fmla="*/ 1114884 w 1810209"/>
              <a:gd name="connsiteY11" fmla="*/ 1714500 h 2076450"/>
              <a:gd name="connsiteX12" fmla="*/ 1067259 w 1810209"/>
              <a:gd name="connsiteY12" fmla="*/ 1638300 h 2076450"/>
              <a:gd name="connsiteX13" fmla="*/ 1048209 w 1810209"/>
              <a:gd name="connsiteY13" fmla="*/ 1609725 h 2076450"/>
              <a:gd name="connsiteX14" fmla="*/ 1019634 w 1810209"/>
              <a:gd name="connsiteY14" fmla="*/ 1543050 h 2076450"/>
              <a:gd name="connsiteX15" fmla="*/ 952959 w 1810209"/>
              <a:gd name="connsiteY15" fmla="*/ 1466850 h 2076450"/>
              <a:gd name="connsiteX16" fmla="*/ 867234 w 1810209"/>
              <a:gd name="connsiteY16" fmla="*/ 1371600 h 2076450"/>
              <a:gd name="connsiteX17" fmla="*/ 829134 w 1810209"/>
              <a:gd name="connsiteY17" fmla="*/ 1333500 h 2076450"/>
              <a:gd name="connsiteX18" fmla="*/ 733884 w 1810209"/>
              <a:gd name="connsiteY18" fmla="*/ 1295400 h 2076450"/>
              <a:gd name="connsiteX19" fmla="*/ 695784 w 1810209"/>
              <a:gd name="connsiteY19" fmla="*/ 1266825 h 2076450"/>
              <a:gd name="connsiteX20" fmla="*/ 676734 w 1810209"/>
              <a:gd name="connsiteY20" fmla="*/ 1238250 h 2076450"/>
              <a:gd name="connsiteX21" fmla="*/ 524334 w 1810209"/>
              <a:gd name="connsiteY21" fmla="*/ 1200150 h 2076450"/>
              <a:gd name="connsiteX22" fmla="*/ 476709 w 1810209"/>
              <a:gd name="connsiteY22" fmla="*/ 1190625 h 2076450"/>
              <a:gd name="connsiteX23" fmla="*/ 448134 w 1810209"/>
              <a:gd name="connsiteY23" fmla="*/ 1181100 h 2076450"/>
              <a:gd name="connsiteX24" fmla="*/ 410034 w 1810209"/>
              <a:gd name="connsiteY24" fmla="*/ 1171575 h 2076450"/>
              <a:gd name="connsiteX25" fmla="*/ 343359 w 1810209"/>
              <a:gd name="connsiteY25" fmla="*/ 1181100 h 2076450"/>
              <a:gd name="connsiteX26" fmla="*/ 210009 w 1810209"/>
              <a:gd name="connsiteY26" fmla="*/ 1162050 h 2076450"/>
              <a:gd name="connsiteX27" fmla="*/ 105234 w 1810209"/>
              <a:gd name="connsiteY27" fmla="*/ 1057275 h 2076450"/>
              <a:gd name="connsiteX28" fmla="*/ 76659 w 1810209"/>
              <a:gd name="connsiteY28" fmla="*/ 1019175 h 2076450"/>
              <a:gd name="connsiteX29" fmla="*/ 86184 w 1810209"/>
              <a:gd name="connsiteY29" fmla="*/ 876300 h 2076450"/>
              <a:gd name="connsiteX30" fmla="*/ 114759 w 1810209"/>
              <a:gd name="connsiteY30" fmla="*/ 847725 h 2076450"/>
              <a:gd name="connsiteX31" fmla="*/ 76659 w 1810209"/>
              <a:gd name="connsiteY31" fmla="*/ 485775 h 2076450"/>
              <a:gd name="connsiteX32" fmla="*/ 38559 w 1810209"/>
              <a:gd name="connsiteY32" fmla="*/ 466725 h 2076450"/>
              <a:gd name="connsiteX33" fmla="*/ 19509 w 1810209"/>
              <a:gd name="connsiteY33" fmla="*/ 352425 h 2076450"/>
              <a:gd name="connsiteX34" fmla="*/ 38559 w 1810209"/>
              <a:gd name="connsiteY34" fmla="*/ 323850 h 2076450"/>
              <a:gd name="connsiteX35" fmla="*/ 29034 w 1810209"/>
              <a:gd name="connsiteY35" fmla="*/ 85725 h 2076450"/>
              <a:gd name="connsiteX36" fmla="*/ 76659 w 1810209"/>
              <a:gd name="connsiteY36" fmla="*/ 76200 h 2076450"/>
              <a:gd name="connsiteX37" fmla="*/ 105234 w 1810209"/>
              <a:gd name="connsiteY37" fmla="*/ 66675 h 2076450"/>
              <a:gd name="connsiteX38" fmla="*/ 162384 w 1810209"/>
              <a:gd name="connsiteY38" fmla="*/ 38100 h 2076450"/>
              <a:gd name="connsiteX39" fmla="*/ 190959 w 1810209"/>
              <a:gd name="connsiteY39" fmla="*/ 19050 h 2076450"/>
              <a:gd name="connsiteX40" fmla="*/ 248109 w 1810209"/>
              <a:gd name="connsiteY40" fmla="*/ 0 h 2076450"/>
              <a:gd name="connsiteX41" fmla="*/ 467184 w 1810209"/>
              <a:gd name="connsiteY41" fmla="*/ 9525 h 2076450"/>
              <a:gd name="connsiteX42" fmla="*/ 495759 w 1810209"/>
              <a:gd name="connsiteY42" fmla="*/ 28575 h 2076450"/>
              <a:gd name="connsiteX43" fmla="*/ 524334 w 1810209"/>
              <a:gd name="connsiteY43" fmla="*/ 38100 h 2076450"/>
              <a:gd name="connsiteX44" fmla="*/ 610059 w 1810209"/>
              <a:gd name="connsiteY44" fmla="*/ 76200 h 2076450"/>
              <a:gd name="connsiteX45" fmla="*/ 638634 w 1810209"/>
              <a:gd name="connsiteY45" fmla="*/ 85725 h 2076450"/>
              <a:gd name="connsiteX46" fmla="*/ 705309 w 1810209"/>
              <a:gd name="connsiteY46" fmla="*/ 123825 h 2076450"/>
              <a:gd name="connsiteX47" fmla="*/ 733884 w 1810209"/>
              <a:gd name="connsiteY47" fmla="*/ 200025 h 2076450"/>
              <a:gd name="connsiteX48" fmla="*/ 800559 w 1810209"/>
              <a:gd name="connsiteY48" fmla="*/ 295275 h 2076450"/>
              <a:gd name="connsiteX49" fmla="*/ 810084 w 1810209"/>
              <a:gd name="connsiteY49" fmla="*/ 323850 h 2076450"/>
              <a:gd name="connsiteX50" fmla="*/ 895809 w 1810209"/>
              <a:gd name="connsiteY50" fmla="*/ 333375 h 2076450"/>
              <a:gd name="connsiteX51" fmla="*/ 924384 w 1810209"/>
              <a:gd name="connsiteY51" fmla="*/ 371475 h 2076450"/>
              <a:gd name="connsiteX52" fmla="*/ 962484 w 1810209"/>
              <a:gd name="connsiteY52" fmla="*/ 447675 h 2076450"/>
              <a:gd name="connsiteX53" fmla="*/ 1038684 w 1810209"/>
              <a:gd name="connsiteY53" fmla="*/ 495300 h 2076450"/>
              <a:gd name="connsiteX54" fmla="*/ 1067259 w 1810209"/>
              <a:gd name="connsiteY54" fmla="*/ 533400 h 2076450"/>
              <a:gd name="connsiteX55" fmla="*/ 1086309 w 1810209"/>
              <a:gd name="connsiteY55" fmla="*/ 571500 h 2076450"/>
              <a:gd name="connsiteX56" fmla="*/ 1114884 w 1810209"/>
              <a:gd name="connsiteY56" fmla="*/ 600075 h 2076450"/>
              <a:gd name="connsiteX57" fmla="*/ 1133934 w 1810209"/>
              <a:gd name="connsiteY57" fmla="*/ 638175 h 2076450"/>
              <a:gd name="connsiteX58" fmla="*/ 1152984 w 1810209"/>
              <a:gd name="connsiteY58" fmla="*/ 666750 h 2076450"/>
              <a:gd name="connsiteX59" fmla="*/ 1172034 w 1810209"/>
              <a:gd name="connsiteY59" fmla="*/ 704850 h 2076450"/>
              <a:gd name="connsiteX60" fmla="*/ 1181559 w 1810209"/>
              <a:gd name="connsiteY60" fmla="*/ 733425 h 2076450"/>
              <a:gd name="connsiteX61" fmla="*/ 1210134 w 1810209"/>
              <a:gd name="connsiteY61" fmla="*/ 752475 h 2076450"/>
              <a:gd name="connsiteX62" fmla="*/ 1267284 w 1810209"/>
              <a:gd name="connsiteY62" fmla="*/ 809625 h 2076450"/>
              <a:gd name="connsiteX63" fmla="*/ 1295859 w 1810209"/>
              <a:gd name="connsiteY63" fmla="*/ 838200 h 2076450"/>
              <a:gd name="connsiteX64" fmla="*/ 1362534 w 1810209"/>
              <a:gd name="connsiteY64" fmla="*/ 866775 h 2076450"/>
              <a:gd name="connsiteX65" fmla="*/ 1533984 w 1810209"/>
              <a:gd name="connsiteY65" fmla="*/ 942975 h 2076450"/>
              <a:gd name="connsiteX66" fmla="*/ 1562559 w 1810209"/>
              <a:gd name="connsiteY66" fmla="*/ 981075 h 2076450"/>
              <a:gd name="connsiteX67" fmla="*/ 1581609 w 1810209"/>
              <a:gd name="connsiteY67" fmla="*/ 1009650 h 2076450"/>
              <a:gd name="connsiteX68" fmla="*/ 1610184 w 1810209"/>
              <a:gd name="connsiteY68" fmla="*/ 1038225 h 2076450"/>
              <a:gd name="connsiteX69" fmla="*/ 1629234 w 1810209"/>
              <a:gd name="connsiteY69" fmla="*/ 1066800 h 2076450"/>
              <a:gd name="connsiteX70" fmla="*/ 1648284 w 1810209"/>
              <a:gd name="connsiteY70" fmla="*/ 1104900 h 2076450"/>
              <a:gd name="connsiteX71" fmla="*/ 1714959 w 1810209"/>
              <a:gd name="connsiteY71" fmla="*/ 1123950 h 2076450"/>
              <a:gd name="connsiteX72" fmla="*/ 1772109 w 1810209"/>
              <a:gd name="connsiteY72" fmla="*/ 1143000 h 2076450"/>
              <a:gd name="connsiteX73" fmla="*/ 1800684 w 1810209"/>
              <a:gd name="connsiteY73" fmla="*/ 1171575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810209" h="2076450">
                <a:moveTo>
                  <a:pt x="1810209" y="2076450"/>
                </a:moveTo>
                <a:cubicBezTo>
                  <a:pt x="1702062" y="1968303"/>
                  <a:pt x="1833354" y="2083260"/>
                  <a:pt x="1686384" y="2009775"/>
                </a:cubicBezTo>
                <a:cubicBezTo>
                  <a:pt x="1673684" y="2003425"/>
                  <a:pt x="1660098" y="1998601"/>
                  <a:pt x="1648284" y="1990725"/>
                </a:cubicBezTo>
                <a:cubicBezTo>
                  <a:pt x="1631368" y="1979448"/>
                  <a:pt x="1618431" y="1962498"/>
                  <a:pt x="1600659" y="1952625"/>
                </a:cubicBezTo>
                <a:cubicBezTo>
                  <a:pt x="1589216" y="1946268"/>
                  <a:pt x="1575146" y="1946696"/>
                  <a:pt x="1562559" y="1943100"/>
                </a:cubicBezTo>
                <a:cubicBezTo>
                  <a:pt x="1519574" y="1930819"/>
                  <a:pt x="1481894" y="1909862"/>
                  <a:pt x="1438734" y="1895475"/>
                </a:cubicBezTo>
                <a:cubicBezTo>
                  <a:pt x="1429209" y="1892300"/>
                  <a:pt x="1418936" y="1890826"/>
                  <a:pt x="1410159" y="1885950"/>
                </a:cubicBezTo>
                <a:cubicBezTo>
                  <a:pt x="1390145" y="1874831"/>
                  <a:pt x="1372325" y="1860142"/>
                  <a:pt x="1353009" y="1847850"/>
                </a:cubicBezTo>
                <a:cubicBezTo>
                  <a:pt x="1345145" y="1842845"/>
                  <a:pt x="1290132" y="1811328"/>
                  <a:pt x="1276809" y="1800225"/>
                </a:cubicBezTo>
                <a:cubicBezTo>
                  <a:pt x="1266461" y="1791601"/>
                  <a:pt x="1259195" y="1779480"/>
                  <a:pt x="1248234" y="1771650"/>
                </a:cubicBezTo>
                <a:cubicBezTo>
                  <a:pt x="1209395" y="1743908"/>
                  <a:pt x="1199250" y="1756683"/>
                  <a:pt x="1152984" y="1733550"/>
                </a:cubicBezTo>
                <a:lnTo>
                  <a:pt x="1114884" y="1714500"/>
                </a:lnTo>
                <a:cubicBezTo>
                  <a:pt x="1060248" y="1641652"/>
                  <a:pt x="1109098" y="1711519"/>
                  <a:pt x="1067259" y="1638300"/>
                </a:cubicBezTo>
                <a:cubicBezTo>
                  <a:pt x="1061579" y="1628361"/>
                  <a:pt x="1053329" y="1619964"/>
                  <a:pt x="1048209" y="1609725"/>
                </a:cubicBezTo>
                <a:cubicBezTo>
                  <a:pt x="1015801" y="1544910"/>
                  <a:pt x="1069185" y="1622332"/>
                  <a:pt x="1019634" y="1543050"/>
                </a:cubicBezTo>
                <a:cubicBezTo>
                  <a:pt x="989613" y="1495017"/>
                  <a:pt x="991728" y="1511157"/>
                  <a:pt x="952959" y="1466850"/>
                </a:cubicBezTo>
                <a:cubicBezTo>
                  <a:pt x="848567" y="1347545"/>
                  <a:pt x="1036843" y="1541209"/>
                  <a:pt x="867234" y="1371600"/>
                </a:cubicBezTo>
                <a:lnTo>
                  <a:pt x="829134" y="1333500"/>
                </a:lnTo>
                <a:cubicBezTo>
                  <a:pt x="784684" y="1289050"/>
                  <a:pt x="813894" y="1306830"/>
                  <a:pt x="733884" y="1295400"/>
                </a:cubicBezTo>
                <a:cubicBezTo>
                  <a:pt x="721184" y="1285875"/>
                  <a:pt x="707009" y="1278050"/>
                  <a:pt x="695784" y="1266825"/>
                </a:cubicBezTo>
                <a:cubicBezTo>
                  <a:pt x="687689" y="1258730"/>
                  <a:pt x="686049" y="1244904"/>
                  <a:pt x="676734" y="1238250"/>
                </a:cubicBezTo>
                <a:cubicBezTo>
                  <a:pt x="643596" y="1214580"/>
                  <a:pt x="547428" y="1204480"/>
                  <a:pt x="524334" y="1200150"/>
                </a:cubicBezTo>
                <a:cubicBezTo>
                  <a:pt x="508422" y="1197166"/>
                  <a:pt x="492415" y="1194552"/>
                  <a:pt x="476709" y="1190625"/>
                </a:cubicBezTo>
                <a:cubicBezTo>
                  <a:pt x="466969" y="1188190"/>
                  <a:pt x="457788" y="1183858"/>
                  <a:pt x="448134" y="1181100"/>
                </a:cubicBezTo>
                <a:cubicBezTo>
                  <a:pt x="435547" y="1177504"/>
                  <a:pt x="422734" y="1174750"/>
                  <a:pt x="410034" y="1171575"/>
                </a:cubicBezTo>
                <a:cubicBezTo>
                  <a:pt x="387809" y="1174750"/>
                  <a:pt x="365784" y="1182168"/>
                  <a:pt x="343359" y="1181100"/>
                </a:cubicBezTo>
                <a:cubicBezTo>
                  <a:pt x="298509" y="1178964"/>
                  <a:pt x="253017" y="1174952"/>
                  <a:pt x="210009" y="1162050"/>
                </a:cubicBezTo>
                <a:cubicBezTo>
                  <a:pt x="156624" y="1146035"/>
                  <a:pt x="134336" y="1098018"/>
                  <a:pt x="105234" y="1057275"/>
                </a:cubicBezTo>
                <a:cubicBezTo>
                  <a:pt x="96007" y="1044357"/>
                  <a:pt x="86184" y="1031875"/>
                  <a:pt x="76659" y="1019175"/>
                </a:cubicBezTo>
                <a:cubicBezTo>
                  <a:pt x="79834" y="971550"/>
                  <a:pt x="75830" y="922894"/>
                  <a:pt x="86184" y="876300"/>
                </a:cubicBezTo>
                <a:cubicBezTo>
                  <a:pt x="89106" y="863150"/>
                  <a:pt x="114051" y="861177"/>
                  <a:pt x="114759" y="847725"/>
                </a:cubicBezTo>
                <a:cubicBezTo>
                  <a:pt x="119173" y="763855"/>
                  <a:pt x="182108" y="561095"/>
                  <a:pt x="76659" y="485775"/>
                </a:cubicBezTo>
                <a:cubicBezTo>
                  <a:pt x="65105" y="477522"/>
                  <a:pt x="51259" y="473075"/>
                  <a:pt x="38559" y="466725"/>
                </a:cubicBezTo>
                <a:cubicBezTo>
                  <a:pt x="-1658" y="386292"/>
                  <a:pt x="-14358" y="411692"/>
                  <a:pt x="19509" y="352425"/>
                </a:cubicBezTo>
                <a:cubicBezTo>
                  <a:pt x="25189" y="342486"/>
                  <a:pt x="32209" y="333375"/>
                  <a:pt x="38559" y="323850"/>
                </a:cubicBezTo>
                <a:cubicBezTo>
                  <a:pt x="31950" y="277586"/>
                  <a:pt x="1854" y="140086"/>
                  <a:pt x="29034" y="85725"/>
                </a:cubicBezTo>
                <a:cubicBezTo>
                  <a:pt x="36274" y="71245"/>
                  <a:pt x="60953" y="80127"/>
                  <a:pt x="76659" y="76200"/>
                </a:cubicBezTo>
                <a:cubicBezTo>
                  <a:pt x="86399" y="73765"/>
                  <a:pt x="96059" y="70753"/>
                  <a:pt x="105234" y="66675"/>
                </a:cubicBezTo>
                <a:cubicBezTo>
                  <a:pt x="124697" y="58025"/>
                  <a:pt x="143766" y="48443"/>
                  <a:pt x="162384" y="38100"/>
                </a:cubicBezTo>
                <a:cubicBezTo>
                  <a:pt x="172391" y="32541"/>
                  <a:pt x="180498" y="23699"/>
                  <a:pt x="190959" y="19050"/>
                </a:cubicBezTo>
                <a:cubicBezTo>
                  <a:pt x="209309" y="10895"/>
                  <a:pt x="248109" y="0"/>
                  <a:pt x="248109" y="0"/>
                </a:cubicBezTo>
                <a:cubicBezTo>
                  <a:pt x="321134" y="3175"/>
                  <a:pt x="394572" y="1147"/>
                  <a:pt x="467184" y="9525"/>
                </a:cubicBezTo>
                <a:cubicBezTo>
                  <a:pt x="478556" y="10837"/>
                  <a:pt x="485520" y="23455"/>
                  <a:pt x="495759" y="28575"/>
                </a:cubicBezTo>
                <a:cubicBezTo>
                  <a:pt x="504739" y="33065"/>
                  <a:pt x="514933" y="34575"/>
                  <a:pt x="524334" y="38100"/>
                </a:cubicBezTo>
                <a:cubicBezTo>
                  <a:pt x="642490" y="82408"/>
                  <a:pt x="509042" y="32907"/>
                  <a:pt x="610059" y="76200"/>
                </a:cubicBezTo>
                <a:cubicBezTo>
                  <a:pt x="619287" y="80155"/>
                  <a:pt x="629406" y="81770"/>
                  <a:pt x="638634" y="85725"/>
                </a:cubicBezTo>
                <a:cubicBezTo>
                  <a:pt x="672471" y="100227"/>
                  <a:pt x="676611" y="104693"/>
                  <a:pt x="705309" y="123825"/>
                </a:cubicBezTo>
                <a:cubicBezTo>
                  <a:pt x="714451" y="160393"/>
                  <a:pt x="713130" y="166819"/>
                  <a:pt x="733884" y="200025"/>
                </a:cubicBezTo>
                <a:cubicBezTo>
                  <a:pt x="749409" y="224865"/>
                  <a:pt x="792286" y="270456"/>
                  <a:pt x="800559" y="295275"/>
                </a:cubicBezTo>
                <a:cubicBezTo>
                  <a:pt x="803734" y="304800"/>
                  <a:pt x="800762" y="320121"/>
                  <a:pt x="810084" y="323850"/>
                </a:cubicBezTo>
                <a:cubicBezTo>
                  <a:pt x="836778" y="334528"/>
                  <a:pt x="867234" y="330200"/>
                  <a:pt x="895809" y="333375"/>
                </a:cubicBezTo>
                <a:cubicBezTo>
                  <a:pt x="905334" y="346075"/>
                  <a:pt x="916674" y="357598"/>
                  <a:pt x="924384" y="371475"/>
                </a:cubicBezTo>
                <a:cubicBezTo>
                  <a:pt x="934164" y="389079"/>
                  <a:pt x="943003" y="432090"/>
                  <a:pt x="962484" y="447675"/>
                </a:cubicBezTo>
                <a:cubicBezTo>
                  <a:pt x="985873" y="466386"/>
                  <a:pt x="1038684" y="495300"/>
                  <a:pt x="1038684" y="495300"/>
                </a:cubicBezTo>
                <a:cubicBezTo>
                  <a:pt x="1048209" y="508000"/>
                  <a:pt x="1058845" y="519938"/>
                  <a:pt x="1067259" y="533400"/>
                </a:cubicBezTo>
                <a:cubicBezTo>
                  <a:pt x="1074784" y="545441"/>
                  <a:pt x="1078056" y="559946"/>
                  <a:pt x="1086309" y="571500"/>
                </a:cubicBezTo>
                <a:cubicBezTo>
                  <a:pt x="1094139" y="582461"/>
                  <a:pt x="1107054" y="589114"/>
                  <a:pt x="1114884" y="600075"/>
                </a:cubicBezTo>
                <a:cubicBezTo>
                  <a:pt x="1123137" y="611629"/>
                  <a:pt x="1126889" y="625847"/>
                  <a:pt x="1133934" y="638175"/>
                </a:cubicBezTo>
                <a:cubicBezTo>
                  <a:pt x="1139614" y="648114"/>
                  <a:pt x="1147304" y="656811"/>
                  <a:pt x="1152984" y="666750"/>
                </a:cubicBezTo>
                <a:cubicBezTo>
                  <a:pt x="1160029" y="679078"/>
                  <a:pt x="1166441" y="691799"/>
                  <a:pt x="1172034" y="704850"/>
                </a:cubicBezTo>
                <a:cubicBezTo>
                  <a:pt x="1175989" y="714078"/>
                  <a:pt x="1175287" y="725585"/>
                  <a:pt x="1181559" y="733425"/>
                </a:cubicBezTo>
                <a:cubicBezTo>
                  <a:pt x="1188710" y="742364"/>
                  <a:pt x="1201578" y="744870"/>
                  <a:pt x="1210134" y="752475"/>
                </a:cubicBezTo>
                <a:cubicBezTo>
                  <a:pt x="1230270" y="770373"/>
                  <a:pt x="1248234" y="790575"/>
                  <a:pt x="1267284" y="809625"/>
                </a:cubicBezTo>
                <a:cubicBezTo>
                  <a:pt x="1276809" y="819150"/>
                  <a:pt x="1283478" y="832894"/>
                  <a:pt x="1295859" y="838200"/>
                </a:cubicBezTo>
                <a:cubicBezTo>
                  <a:pt x="1318084" y="847725"/>
                  <a:pt x="1340703" y="856379"/>
                  <a:pt x="1362534" y="866775"/>
                </a:cubicBezTo>
                <a:cubicBezTo>
                  <a:pt x="1522862" y="943122"/>
                  <a:pt x="1443649" y="920391"/>
                  <a:pt x="1533984" y="942975"/>
                </a:cubicBezTo>
                <a:cubicBezTo>
                  <a:pt x="1543509" y="955675"/>
                  <a:pt x="1553332" y="968157"/>
                  <a:pt x="1562559" y="981075"/>
                </a:cubicBezTo>
                <a:cubicBezTo>
                  <a:pt x="1569213" y="990390"/>
                  <a:pt x="1574280" y="1000856"/>
                  <a:pt x="1581609" y="1009650"/>
                </a:cubicBezTo>
                <a:cubicBezTo>
                  <a:pt x="1590233" y="1019998"/>
                  <a:pt x="1601560" y="1027877"/>
                  <a:pt x="1610184" y="1038225"/>
                </a:cubicBezTo>
                <a:cubicBezTo>
                  <a:pt x="1617513" y="1047019"/>
                  <a:pt x="1623554" y="1056861"/>
                  <a:pt x="1629234" y="1066800"/>
                </a:cubicBezTo>
                <a:cubicBezTo>
                  <a:pt x="1636279" y="1079128"/>
                  <a:pt x="1636470" y="1097024"/>
                  <a:pt x="1648284" y="1104900"/>
                </a:cubicBezTo>
                <a:cubicBezTo>
                  <a:pt x="1667516" y="1117722"/>
                  <a:pt x="1692867" y="1117152"/>
                  <a:pt x="1714959" y="1123950"/>
                </a:cubicBezTo>
                <a:cubicBezTo>
                  <a:pt x="1734151" y="1129855"/>
                  <a:pt x="1753059" y="1136650"/>
                  <a:pt x="1772109" y="1143000"/>
                </a:cubicBezTo>
                <a:lnTo>
                  <a:pt x="1800684" y="1171575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45170D72-AF4C-59C5-B804-E868A9CC61BD}"/>
              </a:ext>
            </a:extLst>
          </p:cNvPr>
          <p:cNvSpPr txBox="1"/>
          <p:nvPr/>
        </p:nvSpPr>
        <p:spPr>
          <a:xfrm>
            <a:off x="5412159" y="5086350"/>
            <a:ext cx="1367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Izohipsa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40899834-C1E4-BD37-5496-2528569B56D7}"/>
              </a:ext>
            </a:extLst>
          </p:cNvPr>
          <p:cNvSpPr txBox="1"/>
          <p:nvPr/>
        </p:nvSpPr>
        <p:spPr>
          <a:xfrm>
            <a:off x="5295779" y="3519815"/>
            <a:ext cx="1971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</a:rPr>
              <a:t>Ekvidistanca</a:t>
            </a:r>
          </a:p>
        </p:txBody>
      </p: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id="{FC05F454-0FAC-7388-3CAC-BE4945EE7D26}"/>
              </a:ext>
            </a:extLst>
          </p:cNvPr>
          <p:cNvCxnSpPr/>
          <p:nvPr/>
        </p:nvCxnSpPr>
        <p:spPr>
          <a:xfrm flipV="1">
            <a:off x="2943225" y="5267325"/>
            <a:ext cx="161925" cy="180975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sa strelicom 19">
            <a:extLst>
              <a:ext uri="{FF2B5EF4-FFF2-40B4-BE49-F238E27FC236}">
                <a16:creationId xmlns:a16="http://schemas.microsoft.com/office/drawing/2014/main" id="{F0337D53-E075-0EDA-ECC0-C837D3F79180}"/>
              </a:ext>
            </a:extLst>
          </p:cNvPr>
          <p:cNvCxnSpPr/>
          <p:nvPr/>
        </p:nvCxnSpPr>
        <p:spPr>
          <a:xfrm>
            <a:off x="2745819" y="3686175"/>
            <a:ext cx="333375" cy="19050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24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974AB40C-EA55-932A-0C53-76BCEC7F5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Vrste topografskih karti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009A828C-5963-677E-9384-EB53B0F3C9E4}"/>
              </a:ext>
            </a:extLst>
          </p:cNvPr>
          <p:cNvSpPr/>
          <p:nvPr/>
        </p:nvSpPr>
        <p:spPr>
          <a:xfrm>
            <a:off x="285751" y="2819399"/>
            <a:ext cx="2552700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Topometrijske</a:t>
            </a:r>
            <a:endParaRPr lang="hr-HR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2D444F1C-A29F-E1F8-8B6E-3A7F1CA1C626}"/>
              </a:ext>
            </a:extLst>
          </p:cNvPr>
          <p:cNvSpPr/>
          <p:nvPr/>
        </p:nvSpPr>
        <p:spPr>
          <a:xfrm>
            <a:off x="3333751" y="2819398"/>
            <a:ext cx="2552700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Detaljne topografske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CB39B7F5-E123-25CE-A56A-9F03C9FCBFA5}"/>
              </a:ext>
            </a:extLst>
          </p:cNvPr>
          <p:cNvSpPr/>
          <p:nvPr/>
        </p:nvSpPr>
        <p:spPr>
          <a:xfrm>
            <a:off x="6305551" y="2819397"/>
            <a:ext cx="2552700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Pregledne topografske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A88F860B-8153-40EB-49BA-342C079A2D94}"/>
              </a:ext>
            </a:extLst>
          </p:cNvPr>
          <p:cNvSpPr/>
          <p:nvPr/>
        </p:nvSpPr>
        <p:spPr>
          <a:xfrm>
            <a:off x="9277351" y="2819396"/>
            <a:ext cx="2552700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Pregledne geografske</a:t>
            </a:r>
          </a:p>
        </p:txBody>
      </p:sp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id="{48469F9E-1786-0DCC-0344-F995DED2BD5A}"/>
              </a:ext>
            </a:extLst>
          </p:cNvPr>
          <p:cNvCxnSpPr>
            <a:stCxn id="4" idx="2"/>
          </p:cNvCxnSpPr>
          <p:nvPr/>
        </p:nvCxnSpPr>
        <p:spPr>
          <a:xfrm>
            <a:off x="1562101" y="3343274"/>
            <a:ext cx="0" cy="685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6CB4D6BA-ADE7-787B-2783-BEFC57E42D99}"/>
              </a:ext>
            </a:extLst>
          </p:cNvPr>
          <p:cNvCxnSpPr/>
          <p:nvPr/>
        </p:nvCxnSpPr>
        <p:spPr>
          <a:xfrm>
            <a:off x="4610101" y="3343274"/>
            <a:ext cx="0" cy="685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51E01F5D-D386-C372-F69F-7DDE7B2D511C}"/>
              </a:ext>
            </a:extLst>
          </p:cNvPr>
          <p:cNvCxnSpPr/>
          <p:nvPr/>
        </p:nvCxnSpPr>
        <p:spPr>
          <a:xfrm>
            <a:off x="7600952" y="3343274"/>
            <a:ext cx="0" cy="685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E1400A15-838B-539B-C840-D8E3AAE6138E}"/>
              </a:ext>
            </a:extLst>
          </p:cNvPr>
          <p:cNvCxnSpPr/>
          <p:nvPr/>
        </p:nvCxnSpPr>
        <p:spPr>
          <a:xfrm>
            <a:off x="10553701" y="3343274"/>
            <a:ext cx="0" cy="685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Pravokutnik 13">
            <a:extLst>
              <a:ext uri="{FF2B5EF4-FFF2-40B4-BE49-F238E27FC236}">
                <a16:creationId xmlns:a16="http://schemas.microsoft.com/office/drawing/2014/main" id="{0C49A7F5-8F71-DA01-4610-78023697BC08}"/>
              </a:ext>
            </a:extLst>
          </p:cNvPr>
          <p:cNvSpPr/>
          <p:nvPr/>
        </p:nvSpPr>
        <p:spPr>
          <a:xfrm>
            <a:off x="638176" y="4029074"/>
            <a:ext cx="1847849" cy="1200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1:10 000 i krupnije</a:t>
            </a: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B42DEFE9-2CDE-9331-2DB2-B18346500A3B}"/>
              </a:ext>
            </a:extLst>
          </p:cNvPr>
          <p:cNvSpPr/>
          <p:nvPr/>
        </p:nvSpPr>
        <p:spPr>
          <a:xfrm>
            <a:off x="9629776" y="4029074"/>
            <a:ext cx="1847849" cy="1200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Sitnije </a:t>
            </a:r>
            <a:r>
              <a:rPr lang="hr-HR"/>
              <a:t>od </a:t>
            </a:r>
          </a:p>
          <a:p>
            <a:pPr algn="ctr"/>
            <a:r>
              <a:rPr lang="hr-HR"/>
              <a:t>1:500 </a:t>
            </a:r>
            <a:r>
              <a:rPr lang="hr-HR" dirty="0"/>
              <a:t>000</a:t>
            </a: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9C6314DA-AD0E-0A6E-1A8D-0F1C4A49BB52}"/>
              </a:ext>
            </a:extLst>
          </p:cNvPr>
          <p:cNvSpPr/>
          <p:nvPr/>
        </p:nvSpPr>
        <p:spPr>
          <a:xfrm>
            <a:off x="3686176" y="4038598"/>
            <a:ext cx="1847849" cy="1200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1:25 000, </a:t>
            </a:r>
          </a:p>
          <a:p>
            <a:pPr algn="ctr"/>
            <a:r>
              <a:rPr lang="hr-HR" dirty="0"/>
              <a:t>1:50 000 i </a:t>
            </a:r>
          </a:p>
          <a:p>
            <a:pPr algn="ctr"/>
            <a:r>
              <a:rPr lang="hr-HR" dirty="0"/>
              <a:t>1:100 000</a:t>
            </a:r>
          </a:p>
        </p:txBody>
      </p:sp>
      <p:sp>
        <p:nvSpPr>
          <p:cNvPr id="17" name="Pravokutnik 16">
            <a:extLst>
              <a:ext uri="{FF2B5EF4-FFF2-40B4-BE49-F238E27FC236}">
                <a16:creationId xmlns:a16="http://schemas.microsoft.com/office/drawing/2014/main" id="{02942593-9148-F39C-B9AD-7A4F0E69DF63}"/>
              </a:ext>
            </a:extLst>
          </p:cNvPr>
          <p:cNvSpPr/>
          <p:nvPr/>
        </p:nvSpPr>
        <p:spPr>
          <a:xfrm>
            <a:off x="6657976" y="4048123"/>
            <a:ext cx="1847849" cy="119062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Sitnije od </a:t>
            </a:r>
          </a:p>
          <a:p>
            <a:pPr algn="ctr"/>
            <a:r>
              <a:rPr lang="hr-HR" dirty="0"/>
              <a:t>1:100 000 pa do 1:500 000</a:t>
            </a:r>
          </a:p>
        </p:txBody>
      </p:sp>
    </p:spTree>
    <p:extLst>
      <p:ext uri="{BB962C8B-B14F-4D97-AF65-F5344CB8AC3E}">
        <p14:creationId xmlns:p14="http://schemas.microsoft.com/office/powerpoint/2010/main" val="499379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151</Words>
  <Application>Microsoft Office PowerPoint</Application>
  <PresentationFormat>Široki zaslon</PresentationFormat>
  <Paragraphs>41</Paragraphs>
  <Slides>7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Elementi topografske karte</vt:lpstr>
      <vt:lpstr>PowerPoint prezentacija</vt:lpstr>
      <vt:lpstr>Elementi topografske karte</vt:lpstr>
      <vt:lpstr>PowerPoint prezentacija</vt:lpstr>
      <vt:lpstr>PowerPoint prezentacija</vt:lpstr>
      <vt:lpstr>PowerPoint prezentacija</vt:lpstr>
      <vt:lpstr>Vrste topografskih karti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MARKO VLADIĆ</dc:creator>
  <cp:lastModifiedBy>MARKO VLADIĆ</cp:lastModifiedBy>
  <cp:revision>1</cp:revision>
  <dcterms:created xsi:type="dcterms:W3CDTF">2022-09-01T14:43:43Z</dcterms:created>
  <dcterms:modified xsi:type="dcterms:W3CDTF">2022-09-03T13:18:25Z</dcterms:modified>
</cp:coreProperties>
</file>